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4"/>
    <p:sldMasterId id="2147483900" r:id="rId5"/>
  </p:sldMasterIdLst>
  <p:notesMasterIdLst>
    <p:notesMasterId r:id="rId18"/>
  </p:notesMasterIdLst>
  <p:handoutMasterIdLst>
    <p:handoutMasterId r:id="rId19"/>
  </p:handoutMasterIdLst>
  <p:sldIdLst>
    <p:sldId id="290" r:id="rId6"/>
    <p:sldId id="291" r:id="rId7"/>
    <p:sldId id="298" r:id="rId8"/>
    <p:sldId id="297" r:id="rId9"/>
    <p:sldId id="296" r:id="rId10"/>
    <p:sldId id="299" r:id="rId11"/>
    <p:sldId id="300" r:id="rId12"/>
    <p:sldId id="302" r:id="rId13"/>
    <p:sldId id="303" r:id="rId14"/>
    <p:sldId id="304" r:id="rId15"/>
    <p:sldId id="305" r:id="rId16"/>
    <p:sldId id="306" r:id="rId17"/>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1pPr>
    <a:lvl2pPr marL="4572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2pPr>
    <a:lvl3pPr marL="9144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3pPr>
    <a:lvl4pPr marL="13716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4pPr>
    <a:lvl5pPr marL="18288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5pPr>
    <a:lvl6pPr marL="2286000" algn="l" defTabSz="914400" rtl="0" eaLnBrk="1" latinLnBrk="0" hangingPunct="1">
      <a:defRPr sz="2400" kern="1200">
        <a:solidFill>
          <a:srgbClr val="000000"/>
        </a:solidFill>
        <a:latin typeface="Arial" panose="020B0604020202020204" pitchFamily="34" charset="0"/>
        <a:ea typeface="Geneva" pitchFamily="124" charset="-128"/>
        <a:cs typeface="+mn-cs"/>
      </a:defRPr>
    </a:lvl6pPr>
    <a:lvl7pPr marL="2743200" algn="l" defTabSz="914400" rtl="0" eaLnBrk="1" latinLnBrk="0" hangingPunct="1">
      <a:defRPr sz="2400" kern="1200">
        <a:solidFill>
          <a:srgbClr val="000000"/>
        </a:solidFill>
        <a:latin typeface="Arial" panose="020B0604020202020204" pitchFamily="34" charset="0"/>
        <a:ea typeface="Geneva" pitchFamily="124" charset="-128"/>
        <a:cs typeface="+mn-cs"/>
      </a:defRPr>
    </a:lvl7pPr>
    <a:lvl8pPr marL="3200400" algn="l" defTabSz="914400" rtl="0" eaLnBrk="1" latinLnBrk="0" hangingPunct="1">
      <a:defRPr sz="2400" kern="1200">
        <a:solidFill>
          <a:srgbClr val="000000"/>
        </a:solidFill>
        <a:latin typeface="Arial" panose="020B0604020202020204" pitchFamily="34" charset="0"/>
        <a:ea typeface="Geneva" pitchFamily="124" charset="-128"/>
        <a:cs typeface="+mn-cs"/>
      </a:defRPr>
    </a:lvl8pPr>
    <a:lvl9pPr marL="3657600" algn="l" defTabSz="914400" rtl="0" eaLnBrk="1" latinLnBrk="0" hangingPunct="1">
      <a:defRPr sz="2400" kern="1200">
        <a:solidFill>
          <a:srgbClr val="000000"/>
        </a:solidFill>
        <a:latin typeface="Arial" panose="020B0604020202020204" pitchFamily="34" charset="0"/>
        <a:ea typeface="Geneva" pitchFamily="124" charset="-128"/>
        <a:cs typeface="+mn-cs"/>
      </a:defRPr>
    </a:lvl9pPr>
  </p:defaultTextStyle>
  <p:extLst>
    <p:ext uri="{EFAFB233-063F-42B5-8137-9DF3F51BA10A}">
      <p15:sldGuideLst xmlns:p15="http://schemas.microsoft.com/office/powerpoint/2012/main">
        <p15:guide id="1" orient="horz" pos="4020">
          <p15:clr>
            <a:srgbClr val="A4A3A4"/>
          </p15:clr>
        </p15:guide>
        <p15:guide id="2" orient="horz" pos="300">
          <p15:clr>
            <a:srgbClr val="A4A3A4"/>
          </p15:clr>
        </p15:guide>
        <p15:guide id="3" pos="5465">
          <p15:clr>
            <a:srgbClr val="A4A3A4"/>
          </p15:clr>
        </p15:guide>
        <p15:guide id="4" pos="295">
          <p15:clr>
            <a:srgbClr val="A4A3A4"/>
          </p15:clr>
        </p15:guide>
        <p15:guide id="5" orient="horz" pos="1979">
          <p15:clr>
            <a:srgbClr val="A4A3A4"/>
          </p15:clr>
        </p15:guide>
        <p15:guide id="6" orient="horz" pos="2160">
          <p15:clr>
            <a:srgbClr val="A4A3A4"/>
          </p15:clr>
        </p15:guide>
        <p15:guide id="7" orient="horz" pos="102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A98008-BC64-40C7-B83A-DD6666DEE45B}" v="11" dt="2023-06-05T15:50:47.5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618" y="67"/>
      </p:cViewPr>
      <p:guideLst>
        <p:guide orient="horz" pos="4020"/>
        <p:guide orient="horz" pos="300"/>
        <p:guide pos="5465"/>
        <p:guide pos="295"/>
        <p:guide orient="horz" pos="1979"/>
        <p:guide orient="horz" pos="2160"/>
        <p:guide orient="horz" pos="1026"/>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ton, Philip (CS&amp;TD Individuals Policy, Employment Status)" userId="df91cb8f-3e6c-474f-927b-1767b58d1972" providerId="ADAL" clId="{38A98008-BC64-40C7-B83A-DD6666DEE45B}"/>
    <pc:docChg chg="custSel modSld">
      <pc:chgData name="Staton, Philip (CS&amp;TD Individuals Policy, Employment Status)" userId="df91cb8f-3e6c-474f-927b-1767b58d1972" providerId="ADAL" clId="{38A98008-BC64-40C7-B83A-DD6666DEE45B}" dt="2023-06-05T15:50:47.565" v="112"/>
      <pc:docMkLst>
        <pc:docMk/>
      </pc:docMkLst>
      <pc:sldChg chg="modSp mod">
        <pc:chgData name="Staton, Philip (CS&amp;TD Individuals Policy, Employment Status)" userId="df91cb8f-3e6c-474f-927b-1767b58d1972" providerId="ADAL" clId="{38A98008-BC64-40C7-B83A-DD6666DEE45B}" dt="2023-06-05T15:50:03.142" v="90" actId="20577"/>
        <pc:sldMkLst>
          <pc:docMk/>
          <pc:sldMk cId="672282060" sldId="290"/>
        </pc:sldMkLst>
        <pc:spChg chg="mod">
          <ac:chgData name="Staton, Philip (CS&amp;TD Individuals Policy, Employment Status)" userId="df91cb8f-3e6c-474f-927b-1767b58d1972" providerId="ADAL" clId="{38A98008-BC64-40C7-B83A-DD6666DEE45B}" dt="2023-06-05T15:50:03.142" v="90" actId="20577"/>
          <ac:spMkLst>
            <pc:docMk/>
            <pc:sldMk cId="672282060" sldId="290"/>
            <ac:spMk id="5" creationId="{00000000-0000-0000-0000-000000000000}"/>
          </ac:spMkLst>
        </pc:spChg>
      </pc:sldChg>
      <pc:sldChg chg="addSp delSp modSp mod">
        <pc:chgData name="Staton, Philip (CS&amp;TD Individuals Policy, Employment Status)" userId="df91cb8f-3e6c-474f-927b-1767b58d1972" providerId="ADAL" clId="{38A98008-BC64-40C7-B83A-DD6666DEE45B}" dt="2023-06-05T15:50:10.713" v="92"/>
        <pc:sldMkLst>
          <pc:docMk/>
          <pc:sldMk cId="303281679" sldId="291"/>
        </pc:sldMkLst>
        <pc:spChg chg="del">
          <ac:chgData name="Staton, Philip (CS&amp;TD Individuals Policy, Employment Status)" userId="df91cb8f-3e6c-474f-927b-1767b58d1972" providerId="ADAL" clId="{38A98008-BC64-40C7-B83A-DD6666DEE45B}" dt="2023-06-05T15:50:10.502" v="91" actId="478"/>
          <ac:spMkLst>
            <pc:docMk/>
            <pc:sldMk cId="303281679" sldId="291"/>
            <ac:spMk id="5" creationId="{00000000-0000-0000-0000-000000000000}"/>
          </ac:spMkLst>
        </pc:spChg>
        <pc:spChg chg="add mod">
          <ac:chgData name="Staton, Philip (CS&amp;TD Individuals Policy, Employment Status)" userId="df91cb8f-3e6c-474f-927b-1767b58d1972" providerId="ADAL" clId="{38A98008-BC64-40C7-B83A-DD6666DEE45B}" dt="2023-06-05T15:50:10.713" v="92"/>
          <ac:spMkLst>
            <pc:docMk/>
            <pc:sldMk cId="303281679" sldId="291"/>
            <ac:spMk id="6" creationId="{102F263F-7EEE-46EF-B5A1-8C5F1694F105}"/>
          </ac:spMkLst>
        </pc:spChg>
      </pc:sldChg>
      <pc:sldChg chg="addSp delSp modSp mod">
        <pc:chgData name="Staton, Philip (CS&amp;TD Individuals Policy, Employment Status)" userId="df91cb8f-3e6c-474f-927b-1767b58d1972" providerId="ADAL" clId="{38A98008-BC64-40C7-B83A-DD6666DEE45B}" dt="2023-06-05T15:50:19.663" v="98"/>
        <pc:sldMkLst>
          <pc:docMk/>
          <pc:sldMk cId="3073862808" sldId="296"/>
        </pc:sldMkLst>
        <pc:spChg chg="del">
          <ac:chgData name="Staton, Philip (CS&amp;TD Individuals Policy, Employment Status)" userId="df91cb8f-3e6c-474f-927b-1767b58d1972" providerId="ADAL" clId="{38A98008-BC64-40C7-B83A-DD6666DEE45B}" dt="2023-06-05T15:50:19.498" v="97" actId="478"/>
          <ac:spMkLst>
            <pc:docMk/>
            <pc:sldMk cId="3073862808" sldId="296"/>
            <ac:spMk id="5" creationId="{71909FD9-470A-415D-BA5C-5DC2F006CE4E}"/>
          </ac:spMkLst>
        </pc:spChg>
        <pc:spChg chg="add mod">
          <ac:chgData name="Staton, Philip (CS&amp;TD Individuals Policy, Employment Status)" userId="df91cb8f-3e6c-474f-927b-1767b58d1972" providerId="ADAL" clId="{38A98008-BC64-40C7-B83A-DD6666DEE45B}" dt="2023-06-05T15:50:19.663" v="98"/>
          <ac:spMkLst>
            <pc:docMk/>
            <pc:sldMk cId="3073862808" sldId="296"/>
            <ac:spMk id="9" creationId="{1409F127-4188-4BF7-BCD0-5891830A5A47}"/>
          </ac:spMkLst>
        </pc:spChg>
      </pc:sldChg>
      <pc:sldChg chg="addSp delSp modSp mod">
        <pc:chgData name="Staton, Philip (CS&amp;TD Individuals Policy, Employment Status)" userId="df91cb8f-3e6c-474f-927b-1767b58d1972" providerId="ADAL" clId="{38A98008-BC64-40C7-B83A-DD6666DEE45B}" dt="2023-06-05T15:50:16.598" v="96"/>
        <pc:sldMkLst>
          <pc:docMk/>
          <pc:sldMk cId="315554316" sldId="297"/>
        </pc:sldMkLst>
        <pc:spChg chg="del">
          <ac:chgData name="Staton, Philip (CS&amp;TD Individuals Policy, Employment Status)" userId="df91cb8f-3e6c-474f-927b-1767b58d1972" providerId="ADAL" clId="{38A98008-BC64-40C7-B83A-DD6666DEE45B}" dt="2023-06-05T15:50:16.418" v="95" actId="478"/>
          <ac:spMkLst>
            <pc:docMk/>
            <pc:sldMk cId="315554316" sldId="297"/>
            <ac:spMk id="5" creationId="{2F6C609E-50B7-4B4E-9BAF-5E020E10CF07}"/>
          </ac:spMkLst>
        </pc:spChg>
        <pc:spChg chg="add mod">
          <ac:chgData name="Staton, Philip (CS&amp;TD Individuals Policy, Employment Status)" userId="df91cb8f-3e6c-474f-927b-1767b58d1972" providerId="ADAL" clId="{38A98008-BC64-40C7-B83A-DD6666DEE45B}" dt="2023-06-05T15:50:16.598" v="96"/>
          <ac:spMkLst>
            <pc:docMk/>
            <pc:sldMk cId="315554316" sldId="297"/>
            <ac:spMk id="6" creationId="{D773F30D-3EA7-4C45-8BD9-D6243FC58AF1}"/>
          </ac:spMkLst>
        </pc:spChg>
      </pc:sldChg>
      <pc:sldChg chg="addSp delSp modSp mod">
        <pc:chgData name="Staton, Philip (CS&amp;TD Individuals Policy, Employment Status)" userId="df91cb8f-3e6c-474f-927b-1767b58d1972" providerId="ADAL" clId="{38A98008-BC64-40C7-B83A-DD6666DEE45B}" dt="2023-06-05T15:50:13.819" v="94"/>
        <pc:sldMkLst>
          <pc:docMk/>
          <pc:sldMk cId="503478538" sldId="298"/>
        </pc:sldMkLst>
        <pc:spChg chg="del">
          <ac:chgData name="Staton, Philip (CS&amp;TD Individuals Policy, Employment Status)" userId="df91cb8f-3e6c-474f-927b-1767b58d1972" providerId="ADAL" clId="{38A98008-BC64-40C7-B83A-DD6666DEE45B}" dt="2023-06-05T15:50:13.650" v="93" actId="478"/>
          <ac:spMkLst>
            <pc:docMk/>
            <pc:sldMk cId="503478538" sldId="298"/>
            <ac:spMk id="5" creationId="{8293EA38-FF90-9890-5C71-C190B4A2165E}"/>
          </ac:spMkLst>
        </pc:spChg>
        <pc:spChg chg="add mod">
          <ac:chgData name="Staton, Philip (CS&amp;TD Individuals Policy, Employment Status)" userId="df91cb8f-3e6c-474f-927b-1767b58d1972" providerId="ADAL" clId="{38A98008-BC64-40C7-B83A-DD6666DEE45B}" dt="2023-06-05T15:50:13.819" v="94"/>
          <ac:spMkLst>
            <pc:docMk/>
            <pc:sldMk cId="503478538" sldId="298"/>
            <ac:spMk id="6" creationId="{538208C3-F0EB-43E1-8ACA-21E0ED91C8D8}"/>
          </ac:spMkLst>
        </pc:spChg>
      </pc:sldChg>
      <pc:sldChg chg="addSp delSp modSp mod">
        <pc:chgData name="Staton, Philip (CS&amp;TD Individuals Policy, Employment Status)" userId="df91cb8f-3e6c-474f-927b-1767b58d1972" providerId="ADAL" clId="{38A98008-BC64-40C7-B83A-DD6666DEE45B}" dt="2023-06-05T15:50:24.317" v="100"/>
        <pc:sldMkLst>
          <pc:docMk/>
          <pc:sldMk cId="1532324152" sldId="299"/>
        </pc:sldMkLst>
        <pc:spChg chg="del">
          <ac:chgData name="Staton, Philip (CS&amp;TD Individuals Policy, Employment Status)" userId="df91cb8f-3e6c-474f-927b-1767b58d1972" providerId="ADAL" clId="{38A98008-BC64-40C7-B83A-DD6666DEE45B}" dt="2023-06-05T15:50:24.102" v="99" actId="478"/>
          <ac:spMkLst>
            <pc:docMk/>
            <pc:sldMk cId="1532324152" sldId="299"/>
            <ac:spMk id="5" creationId="{9085D46E-002E-1007-C071-EA93C53576D1}"/>
          </ac:spMkLst>
        </pc:spChg>
        <pc:spChg chg="add mod">
          <ac:chgData name="Staton, Philip (CS&amp;TD Individuals Policy, Employment Status)" userId="df91cb8f-3e6c-474f-927b-1767b58d1972" providerId="ADAL" clId="{38A98008-BC64-40C7-B83A-DD6666DEE45B}" dt="2023-06-05T15:50:24.317" v="100"/>
          <ac:spMkLst>
            <pc:docMk/>
            <pc:sldMk cId="1532324152" sldId="299"/>
            <ac:spMk id="7" creationId="{1CCAF99E-A972-4ECF-BFAB-D5BB2B94BF07}"/>
          </ac:spMkLst>
        </pc:spChg>
      </pc:sldChg>
      <pc:sldChg chg="addSp delSp modSp mod">
        <pc:chgData name="Staton, Philip (CS&amp;TD Individuals Policy, Employment Status)" userId="df91cb8f-3e6c-474f-927b-1767b58d1972" providerId="ADAL" clId="{38A98008-BC64-40C7-B83A-DD6666DEE45B}" dt="2023-06-05T15:50:27.664" v="102"/>
        <pc:sldMkLst>
          <pc:docMk/>
          <pc:sldMk cId="2285457070" sldId="300"/>
        </pc:sldMkLst>
        <pc:spChg chg="del">
          <ac:chgData name="Staton, Philip (CS&amp;TD Individuals Policy, Employment Status)" userId="df91cb8f-3e6c-474f-927b-1767b58d1972" providerId="ADAL" clId="{38A98008-BC64-40C7-B83A-DD6666DEE45B}" dt="2023-06-05T15:50:27.459" v="101" actId="478"/>
          <ac:spMkLst>
            <pc:docMk/>
            <pc:sldMk cId="2285457070" sldId="300"/>
            <ac:spMk id="5" creationId="{AC9D605C-AA40-439B-886D-CBFCF4D48F58}"/>
          </ac:spMkLst>
        </pc:spChg>
        <pc:spChg chg="add mod">
          <ac:chgData name="Staton, Philip (CS&amp;TD Individuals Policy, Employment Status)" userId="df91cb8f-3e6c-474f-927b-1767b58d1972" providerId="ADAL" clId="{38A98008-BC64-40C7-B83A-DD6666DEE45B}" dt="2023-06-05T15:50:27.664" v="102"/>
          <ac:spMkLst>
            <pc:docMk/>
            <pc:sldMk cId="2285457070" sldId="300"/>
            <ac:spMk id="7" creationId="{F84E5314-DE97-4B81-9C78-217B0620E316}"/>
          </ac:spMkLst>
        </pc:spChg>
      </pc:sldChg>
      <pc:sldChg chg="addSp delSp modSp mod">
        <pc:chgData name="Staton, Philip (CS&amp;TD Individuals Policy, Employment Status)" userId="df91cb8f-3e6c-474f-927b-1767b58d1972" providerId="ADAL" clId="{38A98008-BC64-40C7-B83A-DD6666DEE45B}" dt="2023-06-05T15:50:31.310" v="104"/>
        <pc:sldMkLst>
          <pc:docMk/>
          <pc:sldMk cId="2437436244" sldId="302"/>
        </pc:sldMkLst>
        <pc:spChg chg="del">
          <ac:chgData name="Staton, Philip (CS&amp;TD Individuals Policy, Employment Status)" userId="df91cb8f-3e6c-474f-927b-1767b58d1972" providerId="ADAL" clId="{38A98008-BC64-40C7-B83A-DD6666DEE45B}" dt="2023-06-05T15:50:31.086" v="103" actId="478"/>
          <ac:spMkLst>
            <pc:docMk/>
            <pc:sldMk cId="2437436244" sldId="302"/>
            <ac:spMk id="5" creationId="{00000000-0000-0000-0000-000000000000}"/>
          </ac:spMkLst>
        </pc:spChg>
        <pc:spChg chg="add mod">
          <ac:chgData name="Staton, Philip (CS&amp;TD Individuals Policy, Employment Status)" userId="df91cb8f-3e6c-474f-927b-1767b58d1972" providerId="ADAL" clId="{38A98008-BC64-40C7-B83A-DD6666DEE45B}" dt="2023-06-05T15:50:31.310" v="104"/>
          <ac:spMkLst>
            <pc:docMk/>
            <pc:sldMk cId="2437436244" sldId="302"/>
            <ac:spMk id="6" creationId="{6D82FAAE-7690-4DC9-AE82-56DF5694612C}"/>
          </ac:spMkLst>
        </pc:spChg>
      </pc:sldChg>
      <pc:sldChg chg="addSp delSp modSp mod">
        <pc:chgData name="Staton, Philip (CS&amp;TD Individuals Policy, Employment Status)" userId="df91cb8f-3e6c-474f-927b-1767b58d1972" providerId="ADAL" clId="{38A98008-BC64-40C7-B83A-DD6666DEE45B}" dt="2023-06-05T15:50:35.143" v="106"/>
        <pc:sldMkLst>
          <pc:docMk/>
          <pc:sldMk cId="2885735016" sldId="303"/>
        </pc:sldMkLst>
        <pc:spChg chg="del">
          <ac:chgData name="Staton, Philip (CS&amp;TD Individuals Policy, Employment Status)" userId="df91cb8f-3e6c-474f-927b-1767b58d1972" providerId="ADAL" clId="{38A98008-BC64-40C7-B83A-DD6666DEE45B}" dt="2023-06-05T15:50:34.896" v="105" actId="478"/>
          <ac:spMkLst>
            <pc:docMk/>
            <pc:sldMk cId="2885735016" sldId="303"/>
            <ac:spMk id="5" creationId="{8293EA38-FF90-9890-5C71-C190B4A2165E}"/>
          </ac:spMkLst>
        </pc:spChg>
        <pc:spChg chg="add mod">
          <ac:chgData name="Staton, Philip (CS&amp;TD Individuals Policy, Employment Status)" userId="df91cb8f-3e6c-474f-927b-1767b58d1972" providerId="ADAL" clId="{38A98008-BC64-40C7-B83A-DD6666DEE45B}" dt="2023-06-05T15:50:35.143" v="106"/>
          <ac:spMkLst>
            <pc:docMk/>
            <pc:sldMk cId="2885735016" sldId="303"/>
            <ac:spMk id="6" creationId="{82A4A320-1B7D-4416-BEDF-EB5C38E8B6EF}"/>
          </ac:spMkLst>
        </pc:spChg>
      </pc:sldChg>
      <pc:sldChg chg="addSp delSp modSp mod">
        <pc:chgData name="Staton, Philip (CS&amp;TD Individuals Policy, Employment Status)" userId="df91cb8f-3e6c-474f-927b-1767b58d1972" providerId="ADAL" clId="{38A98008-BC64-40C7-B83A-DD6666DEE45B}" dt="2023-06-05T15:50:38.039" v="108"/>
        <pc:sldMkLst>
          <pc:docMk/>
          <pc:sldMk cId="2476035617" sldId="304"/>
        </pc:sldMkLst>
        <pc:spChg chg="del">
          <ac:chgData name="Staton, Philip (CS&amp;TD Individuals Policy, Employment Status)" userId="df91cb8f-3e6c-474f-927b-1767b58d1972" providerId="ADAL" clId="{38A98008-BC64-40C7-B83A-DD6666DEE45B}" dt="2023-06-05T15:50:37.786" v="107" actId="478"/>
          <ac:spMkLst>
            <pc:docMk/>
            <pc:sldMk cId="2476035617" sldId="304"/>
            <ac:spMk id="5" creationId="{2F6C609E-50B7-4B4E-9BAF-5E020E10CF07}"/>
          </ac:spMkLst>
        </pc:spChg>
        <pc:spChg chg="add mod">
          <ac:chgData name="Staton, Philip (CS&amp;TD Individuals Policy, Employment Status)" userId="df91cb8f-3e6c-474f-927b-1767b58d1972" providerId="ADAL" clId="{38A98008-BC64-40C7-B83A-DD6666DEE45B}" dt="2023-06-05T15:50:38.039" v="108"/>
          <ac:spMkLst>
            <pc:docMk/>
            <pc:sldMk cId="2476035617" sldId="304"/>
            <ac:spMk id="9" creationId="{4BBBA6FF-38AE-48A5-AB39-87AE1D87F0F4}"/>
          </ac:spMkLst>
        </pc:spChg>
      </pc:sldChg>
      <pc:sldChg chg="addSp delSp modSp mod">
        <pc:chgData name="Staton, Philip (CS&amp;TD Individuals Policy, Employment Status)" userId="df91cb8f-3e6c-474f-927b-1767b58d1972" providerId="ADAL" clId="{38A98008-BC64-40C7-B83A-DD6666DEE45B}" dt="2023-06-05T15:50:44.087" v="110"/>
        <pc:sldMkLst>
          <pc:docMk/>
          <pc:sldMk cId="1517079261" sldId="305"/>
        </pc:sldMkLst>
        <pc:spChg chg="del">
          <ac:chgData name="Staton, Philip (CS&amp;TD Individuals Policy, Employment Status)" userId="df91cb8f-3e6c-474f-927b-1767b58d1972" providerId="ADAL" clId="{38A98008-BC64-40C7-B83A-DD6666DEE45B}" dt="2023-06-05T15:50:43.834" v="109" actId="478"/>
          <ac:spMkLst>
            <pc:docMk/>
            <pc:sldMk cId="1517079261" sldId="305"/>
            <ac:spMk id="5" creationId="{71909FD9-470A-415D-BA5C-5DC2F006CE4E}"/>
          </ac:spMkLst>
        </pc:spChg>
        <pc:spChg chg="add mod">
          <ac:chgData name="Staton, Philip (CS&amp;TD Individuals Policy, Employment Status)" userId="df91cb8f-3e6c-474f-927b-1767b58d1972" providerId="ADAL" clId="{38A98008-BC64-40C7-B83A-DD6666DEE45B}" dt="2023-06-05T15:50:44.087" v="110"/>
          <ac:spMkLst>
            <pc:docMk/>
            <pc:sldMk cId="1517079261" sldId="305"/>
            <ac:spMk id="9" creationId="{6FF2E99B-2783-462C-B9BE-2CFDF154C04A}"/>
          </ac:spMkLst>
        </pc:spChg>
      </pc:sldChg>
      <pc:sldChg chg="addSp delSp modSp mod">
        <pc:chgData name="Staton, Philip (CS&amp;TD Individuals Policy, Employment Status)" userId="df91cb8f-3e6c-474f-927b-1767b58d1972" providerId="ADAL" clId="{38A98008-BC64-40C7-B83A-DD6666DEE45B}" dt="2023-06-05T15:50:47.565" v="112"/>
        <pc:sldMkLst>
          <pc:docMk/>
          <pc:sldMk cId="3817902664" sldId="306"/>
        </pc:sldMkLst>
        <pc:spChg chg="del">
          <ac:chgData name="Staton, Philip (CS&amp;TD Individuals Policy, Employment Status)" userId="df91cb8f-3e6c-474f-927b-1767b58d1972" providerId="ADAL" clId="{38A98008-BC64-40C7-B83A-DD6666DEE45B}" dt="2023-06-05T15:50:47.353" v="111" actId="478"/>
          <ac:spMkLst>
            <pc:docMk/>
            <pc:sldMk cId="3817902664" sldId="306"/>
            <ac:spMk id="5" creationId="{9085D46E-002E-1007-C071-EA93C53576D1}"/>
          </ac:spMkLst>
        </pc:spChg>
        <pc:spChg chg="add mod">
          <ac:chgData name="Staton, Philip (CS&amp;TD Individuals Policy, Employment Status)" userId="df91cb8f-3e6c-474f-927b-1767b58d1972" providerId="ADAL" clId="{38A98008-BC64-40C7-B83A-DD6666DEE45B}" dt="2023-06-05T15:50:47.565" v="112"/>
          <ac:spMkLst>
            <pc:docMk/>
            <pc:sldMk cId="3817902664" sldId="306"/>
            <ac:spMk id="6" creationId="{57A8A8FE-A243-4B9F-A8C3-D98FD7A2544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5603" name="Rectangle 3"/>
          <p:cNvSpPr>
            <a:spLocks noGrp="1" noChangeArrowheads="1"/>
          </p:cNvSpPr>
          <p:nvPr>
            <p:ph type="dt" sz="quarter" idx="1"/>
          </p:nvPr>
        </p:nvSpPr>
        <p:spPr bwMode="auto">
          <a:xfrm>
            <a:off x="3849688"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25604" name="Rectangle 4"/>
          <p:cNvSpPr>
            <a:spLocks noGrp="1" noChangeArrowheads="1"/>
          </p:cNvSpPr>
          <p:nvPr>
            <p:ph type="ftr" sz="quarter" idx="2"/>
          </p:nvPr>
        </p:nvSpPr>
        <p:spPr bwMode="auto">
          <a:xfrm>
            <a:off x="0" y="9429750"/>
            <a:ext cx="2946400"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5605" name="Rectangle 5"/>
          <p:cNvSpPr>
            <a:spLocks noGrp="1" noChangeArrowheads="1"/>
          </p:cNvSpPr>
          <p:nvPr>
            <p:ph type="sldNum" sz="quarter" idx="3"/>
          </p:nvPr>
        </p:nvSpPr>
        <p:spPr bwMode="auto">
          <a:xfrm>
            <a:off x="3849688" y="9429750"/>
            <a:ext cx="2946400"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2AEA1C17-DB21-45EE-BD7F-9D4858880E20}" type="slidenum">
              <a:rPr lang="en-US"/>
              <a:pPr>
                <a:defRPr/>
              </a:pPr>
              <a:t>‹#›</a:t>
            </a:fld>
            <a:endParaRPr lang="en-US"/>
          </a:p>
        </p:txBody>
      </p:sp>
    </p:spTree>
    <p:extLst>
      <p:ext uri="{BB962C8B-B14F-4D97-AF65-F5344CB8AC3E}">
        <p14:creationId xmlns:p14="http://schemas.microsoft.com/office/powerpoint/2010/main" val="99391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4579" name="Rectangle 3"/>
          <p:cNvSpPr>
            <a:spLocks noGrp="1" noChangeArrowheads="1"/>
          </p:cNvSpPr>
          <p:nvPr>
            <p:ph type="dt" idx="1"/>
          </p:nvPr>
        </p:nvSpPr>
        <p:spPr bwMode="auto">
          <a:xfrm>
            <a:off x="3849688"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819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79450" y="4716463"/>
            <a:ext cx="5438775" cy="44672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0" y="9429750"/>
            <a:ext cx="2946400"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4583" name="Rectangle 7"/>
          <p:cNvSpPr>
            <a:spLocks noGrp="1" noChangeArrowheads="1"/>
          </p:cNvSpPr>
          <p:nvPr>
            <p:ph type="sldNum" sz="quarter" idx="5"/>
          </p:nvPr>
        </p:nvSpPr>
        <p:spPr bwMode="auto">
          <a:xfrm>
            <a:off x="3849688" y="9429750"/>
            <a:ext cx="2946400"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E29DD465-50C8-4A72-B443-63F641AD8137}" type="slidenum">
              <a:rPr lang="en-US"/>
              <a:pPr>
                <a:defRPr/>
              </a:pPr>
              <a:t>‹#›</a:t>
            </a:fld>
            <a:endParaRPr lang="en-US"/>
          </a:p>
        </p:txBody>
      </p:sp>
    </p:spTree>
    <p:extLst>
      <p:ext uri="{BB962C8B-B14F-4D97-AF65-F5344CB8AC3E}">
        <p14:creationId xmlns:p14="http://schemas.microsoft.com/office/powerpoint/2010/main" val="277032244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Geneva" charset="0"/>
        <a:cs typeface="Geneva" charset="0"/>
      </a:defRPr>
    </a:lvl1pPr>
    <a:lvl2pPr marL="457200" algn="l" rtl="0" eaLnBrk="0" fontAlgn="base" hangingPunct="0">
      <a:spcBef>
        <a:spcPct val="30000"/>
      </a:spcBef>
      <a:spcAft>
        <a:spcPct val="0"/>
      </a:spcAft>
      <a:defRPr sz="1200" kern="1200">
        <a:solidFill>
          <a:schemeClr val="tx1"/>
        </a:solidFill>
        <a:latin typeface="Arial" charset="0"/>
        <a:ea typeface="Geneva"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100% HMRCpp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1809750"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4000">
                <a:solidFill>
                  <a:srgbClr val="008D8E"/>
                </a:solidFill>
              </a:defRPr>
            </a:lvl1pPr>
          </a:lstStyle>
          <a:p>
            <a:pPr lvl="0"/>
            <a:r>
              <a:rPr lang="en-US" noProof="0"/>
              <a:t>Click to edit Master title style</a:t>
            </a:r>
          </a:p>
        </p:txBody>
      </p:sp>
      <p:sp>
        <p:nvSpPr>
          <p:cNvPr id="4100" name="Rectangle 4"/>
          <p:cNvSpPr>
            <a:spLocks noGrp="1" noChangeArrowheads="1"/>
          </p:cNvSpPr>
          <p:nvPr>
            <p:ph type="subTitle" idx="1"/>
          </p:nvPr>
        </p:nvSpPr>
        <p:spPr>
          <a:xfrm>
            <a:off x="468313" y="3429000"/>
            <a:ext cx="8207375" cy="1139110"/>
          </a:xfrm>
        </p:spPr>
        <p:txBody>
          <a:bodyPr/>
          <a:lstStyle>
            <a:lvl1pPr marL="0" indent="0">
              <a:buFontTx/>
              <a:buNone/>
              <a:defRPr sz="2800">
                <a:solidFill>
                  <a:schemeClr val="tx1"/>
                </a:solidFill>
              </a:defRPr>
            </a:lvl1pPr>
          </a:lstStyle>
          <a:p>
            <a:pPr lvl="0"/>
            <a:r>
              <a:rPr lang="en-US" noProof="0"/>
              <a:t>Click to edit Master subtitle style</a:t>
            </a:r>
          </a:p>
        </p:txBody>
      </p:sp>
      <p:sp>
        <p:nvSpPr>
          <p:cNvPr id="5" name="Rectangle 4"/>
          <p:cNvSpPr>
            <a:spLocks noGrp="1" noChangeArrowheads="1"/>
          </p:cNvSpPr>
          <p:nvPr>
            <p:ph type="sldNum" sz="quarter" idx="10"/>
          </p:nvPr>
        </p:nvSpPr>
        <p:spPr/>
        <p:txBody>
          <a:bodyPr/>
          <a:lstStyle>
            <a:lvl1pPr algn="r" eaLnBrk="1" hangingPunct="1">
              <a:defRPr sz="900">
                <a:solidFill>
                  <a:schemeClr val="tx2"/>
                </a:solidFill>
              </a:defRPr>
            </a:lvl1pPr>
          </a:lstStyle>
          <a:p>
            <a:pPr>
              <a:defRPr/>
            </a:pPr>
            <a:fld id="{ED850FD3-804A-4B32-AE8C-41006A2A84F1}" type="slidenum">
              <a:rPr lang="en-US"/>
              <a:pPr>
                <a:defRPr/>
              </a:pPr>
              <a:t>‹#›</a:t>
            </a:fld>
            <a:endParaRPr lang="en-US"/>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31900552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rgbClr val="008D8E"/>
                </a:solidFill>
              </a:defRPr>
            </a:lvl1pPr>
          </a:lstStyle>
          <a:p>
            <a:pPr lvl="0"/>
            <a:r>
              <a:rPr lang="en-GB" noProof="0"/>
              <a:t>Click to edit Master title style</a:t>
            </a:r>
            <a:endParaRPr lang="en-US" noProof="0"/>
          </a:p>
        </p:txBody>
      </p:sp>
      <p:sp>
        <p:nvSpPr>
          <p:cNvPr id="4100" name="Rectangle 4"/>
          <p:cNvSpPr>
            <a:spLocks noGrp="1" noChangeArrowheads="1"/>
          </p:cNvSpPr>
          <p:nvPr>
            <p:ph type="subTitle" idx="1"/>
          </p:nvPr>
        </p:nvSpPr>
        <p:spPr>
          <a:xfrm>
            <a:off x="468313" y="3429000"/>
            <a:ext cx="8207375" cy="1139110"/>
          </a:xfrm>
        </p:spPr>
        <p:txBody>
          <a:bodyPr/>
          <a:lstStyle>
            <a:lvl1pPr marL="0" indent="0">
              <a:buNone/>
              <a:defRPr>
                <a:solidFill>
                  <a:schemeClr val="tx1"/>
                </a:solidFill>
              </a:defRPr>
            </a:lvl1pPr>
          </a:lstStyle>
          <a:p>
            <a:pPr lvl="0"/>
            <a:r>
              <a:rPr lang="en-GB" noProof="0"/>
              <a:t>Click to edit Master subtitle style</a:t>
            </a:r>
            <a:endParaRPr lang="en-US" noProof="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pPr>
                <a:defRPr/>
              </a:pPr>
              <a:t>‹#›</a:t>
            </a:fld>
            <a:endParaRPr lang="en-US"/>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56656119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GB"/>
              <a:t>Click to edit Master title style</a:t>
            </a:r>
            <a:endParaRPr lang="en-US"/>
          </a:p>
        </p:txBody>
      </p:sp>
      <p:sp>
        <p:nvSpPr>
          <p:cNvPr id="5" name="Rectangle 3"/>
          <p:cNvSpPr>
            <a:spLocks noGrp="1" noChangeArrowheads="1"/>
          </p:cNvSpPr>
          <p:nvPr>
            <p:ph idx="1"/>
          </p:nvPr>
        </p:nvSpPr>
        <p:spPr bwMode="auto">
          <a:xfrm>
            <a:off x="457697" y="1628775"/>
            <a:ext cx="8229600" cy="3946525"/>
          </a:xfrm>
          <a:prstGeom prst="rect">
            <a:avLst/>
          </a:prstGeom>
          <a:noFill/>
          <a:ln>
            <a:noFill/>
          </a:ln>
          <a:effectLst/>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pPr>
                <a:defRPr/>
              </a:pPr>
              <a:t>‹#›</a:t>
            </a:fld>
            <a:endParaRPr lang="en-US"/>
          </a:p>
        </p:txBody>
      </p:sp>
      <p:sp>
        <p:nvSpPr>
          <p:cNvPr id="6" name="Footer Placeholder 5"/>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6358562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15" name="Content Placeholder 14"/>
          <p:cNvSpPr>
            <a:spLocks noGrp="1"/>
          </p:cNvSpPr>
          <p:nvPr>
            <p:ph sz="quarter" idx="11"/>
          </p:nvPr>
        </p:nvSpPr>
        <p:spPr>
          <a:xfrm>
            <a:off x="456605" y="1622724"/>
            <a:ext cx="3959225" cy="38877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7" name="Content Placeholder 16"/>
          <p:cNvSpPr>
            <a:spLocks noGrp="1"/>
          </p:cNvSpPr>
          <p:nvPr>
            <p:ph sz="quarter" idx="12"/>
          </p:nvPr>
        </p:nvSpPr>
        <p:spPr>
          <a:xfrm>
            <a:off x="4787900" y="1622724"/>
            <a:ext cx="3905250" cy="38877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pPr>
                <a:defRPr/>
              </a:pPr>
              <a:t>‹#›</a:t>
            </a:fld>
            <a:endParaRPr lang="en-US"/>
          </a:p>
        </p:txBody>
      </p:sp>
      <p:sp>
        <p:nvSpPr>
          <p:cNvPr id="4" name="Footer Placeholder 3"/>
          <p:cNvSpPr>
            <a:spLocks noGrp="1"/>
          </p:cNvSpPr>
          <p:nvPr>
            <p:ph type="ftr" sz="quarter" idx="14"/>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99995557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pPr>
                <a:defRPr/>
              </a:pPr>
              <a:t>‹#›</a:t>
            </a:fld>
            <a:endParaRPr lang="en-US"/>
          </a:p>
        </p:txBody>
      </p:sp>
      <p:sp>
        <p:nvSpPr>
          <p:cNvPr id="4" name="Footer Placeholder 3"/>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328092119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pPr>
                <a:defRPr/>
              </a:pPr>
              <a:t>‹#›</a:t>
            </a:fld>
            <a:endParaRPr lang="en-US"/>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117431836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US"/>
              <a:t>Click to edit Master title style</a:t>
            </a:r>
          </a:p>
        </p:txBody>
      </p:sp>
      <p:sp>
        <p:nvSpPr>
          <p:cNvPr id="5" name="Rectangle 3"/>
          <p:cNvSpPr>
            <a:spLocks noGrp="1" noChangeArrowheads="1"/>
          </p:cNvSpPr>
          <p:nvPr>
            <p:ph idx="1"/>
          </p:nvPr>
        </p:nvSpPr>
        <p:spPr bwMode="auto">
          <a:xfrm>
            <a:off x="457697" y="1628775"/>
            <a:ext cx="8229600" cy="3946525"/>
          </a:xfrm>
          <a:prstGeom prst="rect">
            <a:avLst/>
          </a:prstGeom>
          <a:noFill/>
          <a:ln>
            <a:noFill/>
          </a:ln>
          <a:effectLst/>
        </p:spPr>
        <p:txBody>
          <a:bodyPr/>
          <a:lstStyle>
            <a:lvl1pPr marL="270000" indent="-270000">
              <a:buClr>
                <a:schemeClr val="tx2"/>
              </a:buClr>
              <a:buFont typeface="Arial" panose="020B0604020202020204" pitchFamily="34" charset="0"/>
              <a:buChar char="•"/>
              <a:defRPr sz="2400">
                <a:solidFill>
                  <a:schemeClr val="tx1"/>
                </a:solidFill>
              </a:defRPr>
            </a:lvl1pPr>
            <a:lvl2pPr marL="540000" indent="-270000">
              <a:buFont typeface="Arial" panose="020B0604020202020204" pitchFamily="34" charset="0"/>
              <a:buChar char="•"/>
              <a:defRPr sz="2000">
                <a:solidFill>
                  <a:schemeClr val="tx1"/>
                </a:solidFill>
              </a:defRPr>
            </a:lvl2pPr>
            <a:lvl3pPr marL="810000" indent="-270000">
              <a:lnSpc>
                <a:spcPts val="2200"/>
              </a:lnSpc>
              <a:buFont typeface="Arial" panose="020B0604020202020204" pitchFamily="34" charset="0"/>
              <a:buChar char="•"/>
              <a:defRPr sz="1800">
                <a:solidFill>
                  <a:schemeClr val="tx1"/>
                </a:solidFill>
              </a:defRPr>
            </a:lvl3pPr>
            <a:lvl4pPr marL="1080000" indent="-270000">
              <a:lnSpc>
                <a:spcPts val="2200"/>
              </a:lnSpc>
              <a:buFont typeface="Arial" panose="020B0604020202020204" pitchFamily="34" charset="0"/>
              <a:buChar char="•"/>
              <a:defRPr sz="1600">
                <a:solidFill>
                  <a:schemeClr val="tx1"/>
                </a:solidFill>
              </a:defRPr>
            </a:lvl4pPr>
            <a:lvl5pPr marL="1365750" indent="-285750">
              <a:lnSpc>
                <a:spcPts val="2200"/>
              </a:lnSpc>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pPr>
                <a:defRPr/>
              </a:pPr>
              <a:t>‹#›</a:t>
            </a:fld>
            <a:endParaRPr lang="en-US"/>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1030287"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18182911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p>
        </p:txBody>
      </p:sp>
      <p:sp>
        <p:nvSpPr>
          <p:cNvPr id="15" name="Content Placeholder 14"/>
          <p:cNvSpPr>
            <a:spLocks noGrp="1"/>
          </p:cNvSpPr>
          <p:nvPr>
            <p:ph sz="quarter" idx="11"/>
          </p:nvPr>
        </p:nvSpPr>
        <p:spPr>
          <a:xfrm>
            <a:off x="456605" y="1622724"/>
            <a:ext cx="3959225" cy="3887788"/>
          </a:xfrm>
        </p:spPr>
        <p:txBody>
          <a:bodyPr/>
          <a:lstStyle>
            <a:lvl1pPr>
              <a:defRPr sz="24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2"/>
          </p:nvPr>
        </p:nvSpPr>
        <p:spPr>
          <a:xfrm>
            <a:off x="4787900" y="1622724"/>
            <a:ext cx="3905250" cy="3887788"/>
          </a:xfrm>
        </p:spPr>
        <p:txBody>
          <a:bodyPr/>
          <a:lstStyle>
            <a:lvl1pPr>
              <a:defRPr sz="24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3"/>
          </p:nvPr>
        </p:nvSpPr>
        <p:spPr>
          <a:ln/>
        </p:spPr>
        <p:txBody>
          <a:bodyPr/>
          <a:lstStyle>
            <a:lvl1pPr>
              <a:defRPr/>
            </a:lvl1pPr>
          </a:lstStyle>
          <a:p>
            <a:pPr>
              <a:defRPr/>
            </a:pPr>
            <a:fld id="{FB0D2D2A-67A7-43CA-916C-678582CB36A5}" type="slidenum">
              <a:rPr lang="en-US"/>
              <a:pPr>
                <a:defRPr/>
              </a:pPr>
              <a:t>‹#›</a:t>
            </a:fld>
            <a:endParaRPr lang="en-US"/>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1030287"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p:cNvSpPr>
            <a:spLocks noGrp="1"/>
          </p:cNvSpPr>
          <p:nvPr>
            <p:ph type="ftr" sz="quarter" idx="14"/>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25776817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ACE97B3A-1F64-4EFF-ABCA-E9A830ED5156}" type="slidenum">
              <a:rPr lang="en-US"/>
              <a:pPr>
                <a:defRPr/>
              </a:pPr>
              <a:t>‹#›</a:t>
            </a:fld>
            <a:endParaRPr lang="en-US"/>
          </a:p>
        </p:txBody>
      </p:sp>
      <p:pic>
        <p:nvPicPr>
          <p:cNvPr id="5"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1030287"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354722892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7DA79E-9E42-4EB7-B9D0-17D95B0749E5}" type="slidenum">
              <a:rPr lang="en-US"/>
              <a:pPr>
                <a:defRPr/>
              </a:pPr>
              <a:t>‹#›</a:t>
            </a:fld>
            <a:endParaRPr lang="en-US"/>
          </a:p>
        </p:txBody>
      </p:sp>
      <p:pic>
        <p:nvPicPr>
          <p:cNvPr id="4"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1030287"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172140573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a:t>Click to edit Master title style</a:t>
            </a:r>
            <a:endParaRPr lang="en-US" noProof="0"/>
          </a:p>
        </p:txBody>
      </p:sp>
      <p:sp>
        <p:nvSpPr>
          <p:cNvPr id="4100" name="Rectangle 4"/>
          <p:cNvSpPr>
            <a:spLocks noGrp="1" noChangeArrowheads="1"/>
          </p:cNvSpPr>
          <p:nvPr>
            <p:ph type="subTitle" idx="1"/>
          </p:nvPr>
        </p:nvSpPr>
        <p:spPr>
          <a:xfrm>
            <a:off x="468313" y="3429000"/>
            <a:ext cx="8207375" cy="1139110"/>
          </a:xfrm>
        </p:spPr>
        <p:txBody>
          <a:bodyPr/>
          <a:lstStyle>
            <a:lvl1pPr>
              <a:defRPr sz="2400">
                <a:solidFill>
                  <a:schemeClr val="bg1"/>
                </a:solidFill>
              </a:defRPr>
            </a:lvl1pPr>
          </a:lstStyle>
          <a:p>
            <a:pPr lvl="0"/>
            <a:r>
              <a:rPr lang="en-GB" noProof="0"/>
              <a:t>Click to edit Master subtitle style</a:t>
            </a:r>
            <a:endParaRPr lang="en-US" noProof="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0E4F1410-FC99-4619-81AC-27B8BCD5D096}" type="slidenum">
              <a:rPr lang="en-US"/>
              <a:pPr>
                <a:defRPr/>
              </a:pPr>
              <a:t>‹#›</a:t>
            </a:fld>
            <a:endParaRPr lang="en-US"/>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110944261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a:t>Click to edit Master title style</a:t>
            </a:r>
            <a:endParaRPr lang="en-US" noProof="0"/>
          </a:p>
        </p:txBody>
      </p:sp>
      <p:sp>
        <p:nvSpPr>
          <p:cNvPr id="4100" name="Rectangle 4"/>
          <p:cNvSpPr>
            <a:spLocks noGrp="1" noChangeArrowheads="1"/>
          </p:cNvSpPr>
          <p:nvPr>
            <p:ph type="subTitle" idx="1"/>
          </p:nvPr>
        </p:nvSpPr>
        <p:spPr>
          <a:xfrm>
            <a:off x="468313" y="3429000"/>
            <a:ext cx="8207375" cy="1139110"/>
          </a:xfrm>
        </p:spPr>
        <p:txBody>
          <a:bodyPr/>
          <a:lstStyle>
            <a:lvl1pPr>
              <a:defRPr>
                <a:solidFill>
                  <a:schemeClr val="bg1"/>
                </a:solidFill>
              </a:defRPr>
            </a:lvl1pPr>
          </a:lstStyle>
          <a:p>
            <a:pPr lvl="0"/>
            <a:r>
              <a:rPr lang="en-GB" noProof="0"/>
              <a:t>Click to edit Master subtitle style</a:t>
            </a:r>
            <a:endParaRPr lang="en-US" noProof="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20D84BFA-D7F4-4200-ADAC-6B1A2058767E}" type="slidenum">
              <a:rPr lang="en-US"/>
              <a:pPr>
                <a:defRPr/>
              </a:pPr>
              <a:t>‹#›</a:t>
            </a:fld>
            <a:endParaRPr lang="en-US"/>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333309165"/>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a:t>Click to edit Master title style</a:t>
            </a:r>
            <a:endParaRPr lang="en-US" noProof="0"/>
          </a:p>
        </p:txBody>
      </p:sp>
      <p:sp>
        <p:nvSpPr>
          <p:cNvPr id="4100" name="Rectangle 4"/>
          <p:cNvSpPr>
            <a:spLocks noGrp="1" noChangeArrowheads="1"/>
          </p:cNvSpPr>
          <p:nvPr>
            <p:ph type="subTitle" idx="1"/>
          </p:nvPr>
        </p:nvSpPr>
        <p:spPr>
          <a:xfrm>
            <a:off x="468313" y="3429000"/>
            <a:ext cx="8207375" cy="1139110"/>
          </a:xfrm>
        </p:spPr>
        <p:txBody>
          <a:bodyPr/>
          <a:lstStyle>
            <a:lvl1pPr>
              <a:defRPr>
                <a:solidFill>
                  <a:schemeClr val="bg1"/>
                </a:solidFill>
              </a:defRPr>
            </a:lvl1pPr>
          </a:lstStyle>
          <a:p>
            <a:pPr lvl="0"/>
            <a:r>
              <a:rPr lang="en-GB" noProof="0"/>
              <a:t>Click to edit Master subtitle style</a:t>
            </a:r>
            <a:endParaRPr lang="en-US" noProof="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9A703C34-9DC1-4D87-B0F1-3016CEA2B2C9}" type="slidenum">
              <a:rPr lang="en-US"/>
              <a:pPr>
                <a:defRPr/>
              </a:pPr>
              <a:t>‹#›</a:t>
            </a:fld>
            <a:endParaRPr lang="en-US"/>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30140585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a:t>Click to edit Master title style</a:t>
            </a:r>
            <a:endParaRPr lang="en-US" noProof="0"/>
          </a:p>
        </p:txBody>
      </p:sp>
      <p:sp>
        <p:nvSpPr>
          <p:cNvPr id="4100" name="Rectangle 4"/>
          <p:cNvSpPr>
            <a:spLocks noGrp="1" noChangeArrowheads="1"/>
          </p:cNvSpPr>
          <p:nvPr>
            <p:ph type="subTitle" idx="1"/>
          </p:nvPr>
        </p:nvSpPr>
        <p:spPr>
          <a:xfrm>
            <a:off x="468313" y="3429000"/>
            <a:ext cx="8207375" cy="1139110"/>
          </a:xfrm>
        </p:spPr>
        <p:txBody>
          <a:bodyPr/>
          <a:lstStyle>
            <a:lvl1pPr>
              <a:defRPr>
                <a:solidFill>
                  <a:schemeClr val="bg1"/>
                </a:solidFill>
              </a:defRPr>
            </a:lvl1pPr>
          </a:lstStyle>
          <a:p>
            <a:pPr lvl="0"/>
            <a:r>
              <a:rPr lang="en-GB" noProof="0"/>
              <a:t>Click to edit Master subtitle style</a:t>
            </a:r>
            <a:endParaRPr lang="en-US" noProof="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FB7DE0F2-F6A0-4571-A5B1-7E7F81412C9B}" type="slidenum">
              <a:rPr lang="en-US"/>
              <a:pPr>
                <a:defRPr/>
              </a:pPr>
              <a:t>‹#›</a:t>
            </a:fld>
            <a:endParaRPr lang="en-US"/>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89067669"/>
      </p:ext>
    </p:extLst>
  </p:cSld>
  <p:clrMapOvr>
    <a:overrideClrMapping bg1="lt1" tx1="dk1" bg2="lt2" tx2="dk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6088" y="476250"/>
            <a:ext cx="8229600" cy="936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t>Main heading on two line</a:t>
            </a:r>
            <a:br>
              <a:rPr lang="en-GB"/>
            </a:br>
            <a:r>
              <a:rPr lang="en-GB"/>
              <a:t>Click to edit Master title style</a:t>
            </a:r>
            <a:endParaRPr lang="en-US"/>
          </a:p>
        </p:txBody>
      </p:sp>
      <p:sp>
        <p:nvSpPr>
          <p:cNvPr id="1027" name="Rectangle 3"/>
          <p:cNvSpPr>
            <a:spLocks noGrp="1" noChangeArrowheads="1"/>
          </p:cNvSpPr>
          <p:nvPr>
            <p:ph type="body" idx="1"/>
          </p:nvPr>
        </p:nvSpPr>
        <p:spPr bwMode="auto">
          <a:xfrm>
            <a:off x="446088" y="1628775"/>
            <a:ext cx="82296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6" name="Rectangle 4"/>
          <p:cNvSpPr>
            <a:spLocks noGrp="1" noChangeArrowheads="1"/>
          </p:cNvSpPr>
          <p:nvPr>
            <p:ph type="sldNum" sz="quarter" idx="4"/>
          </p:nvPr>
        </p:nvSpPr>
        <p:spPr bwMode="auto">
          <a:xfrm>
            <a:off x="8459788" y="6269038"/>
            <a:ext cx="230187" cy="13811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974E3DFF-08E5-4388-9B09-59F0BF92291A}" type="slidenum">
              <a:rPr lang="en-US"/>
              <a:pPr>
                <a:defRPr/>
              </a:pPr>
              <a:t>‹#›</a:t>
            </a:fld>
            <a:endParaRPr lang="en-US"/>
          </a:p>
        </p:txBody>
      </p:sp>
      <p:sp>
        <p:nvSpPr>
          <p:cNvPr id="2" name="Footer Placeholder 1"/>
          <p:cNvSpPr>
            <a:spLocks noGrp="1"/>
          </p:cNvSpPr>
          <p:nvPr>
            <p:ph type="ftr" sz="quarter" idx="3"/>
          </p:nvPr>
        </p:nvSpPr>
        <p:spPr>
          <a:xfrm>
            <a:off x="1835150" y="6269038"/>
            <a:ext cx="6553200" cy="144462"/>
          </a:xfrm>
          <a:prstGeom prst="rect">
            <a:avLst/>
          </a:prstGeom>
        </p:spPr>
        <p:txBody>
          <a:bodyPr vert="horz" lIns="0" tIns="0" rIns="0" bIns="0" rtlCol="0" anchor="ctr"/>
          <a:lstStyle>
            <a:lvl1pPr algn="r">
              <a:defRPr sz="900" dirty="0" smtClean="0">
                <a:solidFill>
                  <a:schemeClr val="tx1"/>
                </a:solidFill>
              </a:defRPr>
            </a:lvl1pPr>
          </a:lstStyle>
          <a:p>
            <a:pPr>
              <a:defRPr/>
            </a:pPr>
            <a:r>
              <a:rPr lang="en-GB"/>
              <a:t>OFFICIAL, OFFICIAL - SENSITIVE (delete as required)   |   Presentation title   |</a:t>
            </a:r>
            <a:endParaRPr lang="en-GB" b="1"/>
          </a:p>
        </p:txBody>
      </p:sp>
      <p:sp>
        <p:nvSpPr>
          <p:cNvPr id="3" name="MSIPCMContentMarking" descr="{&quot;HashCode&quot;:-1264847310,&quot;Placement&quot;:&quot;Footer&quot;,&quot;Top&quot;:519.343,&quot;Left&quot;:331.105438,&quot;SlideWidth&quot;:720,&quot;SlideHeight&quot;:540}">
            <a:extLst>
              <a:ext uri="{FF2B5EF4-FFF2-40B4-BE49-F238E27FC236}">
                <a16:creationId xmlns:a16="http://schemas.microsoft.com/office/drawing/2014/main" id="{AC5033A8-97D6-40BB-B7F7-CF5ABBA00329}"/>
              </a:ext>
            </a:extLst>
          </p:cNvPr>
          <p:cNvSpPr txBox="1"/>
          <p:nvPr userDrawn="1"/>
        </p:nvSpPr>
        <p:spPr>
          <a:xfrm>
            <a:off x="4205039" y="6595656"/>
            <a:ext cx="733923" cy="262344"/>
          </a:xfrm>
          <a:prstGeom prst="rect">
            <a:avLst/>
          </a:prstGeom>
          <a:noFill/>
        </p:spPr>
        <p:txBody>
          <a:bodyPr vert="horz" wrap="square" lIns="0" tIns="0" rIns="0" bIns="0" rtlCol="0" anchor="ctr" anchorCtr="1">
            <a:spAutoFit/>
          </a:bodyPr>
          <a:lstStyle/>
          <a:p>
            <a:pPr algn="ctr">
              <a:spcBef>
                <a:spcPct val="0"/>
              </a:spcBef>
              <a:spcAft>
                <a:spcPct val="0"/>
              </a:spcAft>
            </a:pPr>
            <a:r>
              <a:rPr lang="en-GB" sz="1000">
                <a:solidFill>
                  <a:srgbClr val="000000"/>
                </a:solidFill>
                <a:latin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924" r:id="rId1"/>
    <p:sldLayoutId id="2147483915" r:id="rId2"/>
    <p:sldLayoutId id="2147483916" r:id="rId3"/>
    <p:sldLayoutId id="2147483917" r:id="rId4"/>
    <p:sldLayoutId id="2147483918" r:id="rId5"/>
  </p:sldLayoutIdLst>
  <p:transition>
    <p:fade/>
  </p:transition>
  <p:hf hdr="0" dt="0"/>
  <p:txStyles>
    <p:titleStyle>
      <a:lvl1pPr algn="l" rtl="0" eaLnBrk="1" fontAlgn="base" hangingPunct="1">
        <a:lnSpc>
          <a:spcPts val="4000"/>
        </a:lnSpc>
        <a:spcBef>
          <a:spcPct val="0"/>
        </a:spcBef>
        <a:spcAft>
          <a:spcPts val="80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Char char="•"/>
        <a:defRPr sz="20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Char char="•"/>
        <a:defRPr sz="18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Char char="•"/>
        <a:defRPr sz="16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46088" y="476250"/>
            <a:ext cx="82296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t>Main heading on two line</a:t>
            </a:r>
            <a:br>
              <a:rPr lang="en-GB"/>
            </a:br>
            <a:r>
              <a:rPr lang="en-GB"/>
              <a:t>Click to edit Master title style</a:t>
            </a:r>
            <a:endParaRPr lang="en-US"/>
          </a:p>
        </p:txBody>
      </p:sp>
      <p:sp>
        <p:nvSpPr>
          <p:cNvPr id="2051" name="Rectangle 3"/>
          <p:cNvSpPr>
            <a:spLocks noGrp="1" noChangeArrowheads="1"/>
          </p:cNvSpPr>
          <p:nvPr>
            <p:ph type="body" idx="1"/>
          </p:nvPr>
        </p:nvSpPr>
        <p:spPr bwMode="auto">
          <a:xfrm>
            <a:off x="446088" y="1628775"/>
            <a:ext cx="82296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3076" name="Rectangle 4"/>
          <p:cNvSpPr>
            <a:spLocks noGrp="1" noChangeArrowheads="1"/>
          </p:cNvSpPr>
          <p:nvPr>
            <p:ph type="sldNum" sz="quarter" idx="4"/>
          </p:nvPr>
        </p:nvSpPr>
        <p:spPr bwMode="auto">
          <a:xfrm>
            <a:off x="8459788" y="6269038"/>
            <a:ext cx="230187" cy="13811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388566CB-7C49-4866-A3DC-6474DCC44F35}" type="slidenum">
              <a:rPr lang="en-US"/>
              <a:pPr>
                <a:defRPr/>
              </a:pPr>
              <a:t>‹#›</a:t>
            </a:fld>
            <a:endParaRPr lang="en-US"/>
          </a:p>
        </p:txBody>
      </p:sp>
      <p:sp>
        <p:nvSpPr>
          <p:cNvPr id="2" name="Footer Placeholder 1"/>
          <p:cNvSpPr>
            <a:spLocks noGrp="1"/>
          </p:cNvSpPr>
          <p:nvPr>
            <p:ph type="ftr" sz="quarter" idx="3"/>
          </p:nvPr>
        </p:nvSpPr>
        <p:spPr>
          <a:xfrm>
            <a:off x="1835150" y="6269038"/>
            <a:ext cx="6553200" cy="144462"/>
          </a:xfrm>
          <a:prstGeom prst="rect">
            <a:avLst/>
          </a:prstGeom>
        </p:spPr>
        <p:txBody>
          <a:bodyPr vert="horz" lIns="0" tIns="0" rIns="0" bIns="0" rtlCol="0" anchor="ctr"/>
          <a:lstStyle>
            <a:lvl1pPr algn="r">
              <a:defRPr sz="900" dirty="0" smtClean="0">
                <a:solidFill>
                  <a:schemeClr val="tx1"/>
                </a:solidFill>
              </a:defRPr>
            </a:lvl1pPr>
          </a:lstStyle>
          <a:p>
            <a:pPr>
              <a:defRPr/>
            </a:pPr>
            <a:r>
              <a:rPr lang="en-GB"/>
              <a:t>OFFICIAL, OFFICIAL - SENSITIVE (delete as required)   |   Presentation title   |</a:t>
            </a:r>
            <a:endParaRPr lang="en-GB" b="1"/>
          </a:p>
        </p:txBody>
      </p:sp>
      <p:sp>
        <p:nvSpPr>
          <p:cNvPr id="3" name="MSIPCMContentMarking" descr="{&quot;HashCode&quot;:-1264847310,&quot;Placement&quot;:&quot;Footer&quot;,&quot;Top&quot;:519.343,&quot;Left&quot;:331.105438,&quot;SlideWidth&quot;:720,&quot;SlideHeight&quot;:540}">
            <a:extLst>
              <a:ext uri="{FF2B5EF4-FFF2-40B4-BE49-F238E27FC236}">
                <a16:creationId xmlns:a16="http://schemas.microsoft.com/office/drawing/2014/main" id="{A4201180-6FA4-4A44-A49C-5CB86A146A51}"/>
              </a:ext>
            </a:extLst>
          </p:cNvPr>
          <p:cNvSpPr txBox="1"/>
          <p:nvPr userDrawn="1"/>
        </p:nvSpPr>
        <p:spPr>
          <a:xfrm>
            <a:off x="4205039" y="6595656"/>
            <a:ext cx="733923" cy="262344"/>
          </a:xfrm>
          <a:prstGeom prst="rect">
            <a:avLst/>
          </a:prstGeom>
          <a:noFill/>
        </p:spPr>
        <p:txBody>
          <a:bodyPr vert="horz" wrap="square" lIns="0" tIns="0" rIns="0" bIns="0" rtlCol="0" anchor="ctr" anchorCtr="1">
            <a:spAutoFit/>
          </a:bodyPr>
          <a:lstStyle/>
          <a:p>
            <a:pPr algn="ctr">
              <a:spcBef>
                <a:spcPct val="0"/>
              </a:spcBef>
              <a:spcAft>
                <a:spcPct val="0"/>
              </a:spcAft>
            </a:pPr>
            <a:r>
              <a:rPr lang="en-GB" sz="1000">
                <a:solidFill>
                  <a:srgbClr val="000000"/>
                </a:solidFill>
                <a:latin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19" r:id="rId5"/>
    <p:sldLayoutId id="2147483920" r:id="rId6"/>
    <p:sldLayoutId id="2147483921" r:id="rId7"/>
    <p:sldLayoutId id="2147483922" r:id="rId8"/>
    <p:sldLayoutId id="2147483923" r:id="rId9"/>
  </p:sldLayoutIdLst>
  <p:transition>
    <p:fade/>
  </p:transition>
  <p:hf hdr="0" dt="0"/>
  <p:txStyles>
    <p:titleStyle>
      <a:lvl1pPr algn="l" rtl="0" eaLnBrk="0" fontAlgn="base" hangingPunct="0">
        <a:lnSpc>
          <a:spcPts val="4000"/>
        </a:lnSpc>
        <a:spcBef>
          <a:spcPct val="0"/>
        </a:spcBef>
        <a:spcAft>
          <a:spcPts val="800"/>
        </a:spcAft>
        <a:defRPr sz="3600">
          <a:solidFill>
            <a:schemeClr val="tx2"/>
          </a:solidFill>
          <a:latin typeface="+mj-lt"/>
          <a:ea typeface="+mj-ea"/>
          <a:cs typeface="Geneva" charset="0"/>
        </a:defRPr>
      </a:lvl1pPr>
      <a:lvl2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2pPr>
      <a:lvl3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3pPr>
      <a:lvl4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4pPr>
      <a:lvl5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0" fontAlgn="base" hangingPunct="0">
        <a:lnSpc>
          <a:spcPts val="2200"/>
        </a:lnSpc>
        <a:spcBef>
          <a:spcPct val="0"/>
        </a:spcBef>
        <a:spcAft>
          <a:spcPts val="800"/>
        </a:spcAft>
        <a:buClr>
          <a:schemeClr val="tx2"/>
        </a:buClr>
        <a:buChar char="•"/>
        <a:defRPr sz="2000">
          <a:solidFill>
            <a:schemeClr val="tx1"/>
          </a:solidFill>
          <a:latin typeface="+mn-lt"/>
          <a:ea typeface="Geneva" charset="0"/>
          <a:cs typeface="+mn-cs"/>
        </a:defRPr>
      </a:lvl2pPr>
      <a:lvl3pPr marL="810000" indent="-270000" algn="l" rtl="0" eaLnBrk="0" fontAlgn="base" hangingPunct="0">
        <a:lnSpc>
          <a:spcPts val="2200"/>
        </a:lnSpc>
        <a:spcBef>
          <a:spcPct val="0"/>
        </a:spcBef>
        <a:spcAft>
          <a:spcPts val="800"/>
        </a:spcAft>
        <a:buClr>
          <a:schemeClr val="tx2"/>
        </a:buClr>
        <a:buChar char="•"/>
        <a:defRPr sz="1800">
          <a:solidFill>
            <a:schemeClr val="tx1"/>
          </a:solidFill>
          <a:latin typeface="+mn-lt"/>
          <a:ea typeface="Arial" charset="0"/>
          <a:cs typeface="+mn-cs"/>
        </a:defRPr>
      </a:lvl3pPr>
      <a:lvl4pPr marL="1080000" indent="-270000" algn="l" rtl="0" eaLnBrk="0" fontAlgn="base" hangingPunct="0">
        <a:lnSpc>
          <a:spcPts val="2200"/>
        </a:lnSpc>
        <a:spcBef>
          <a:spcPct val="0"/>
        </a:spcBef>
        <a:spcAft>
          <a:spcPts val="800"/>
        </a:spcAft>
        <a:buClr>
          <a:schemeClr val="tx2"/>
        </a:buClr>
        <a:buChar char="•"/>
        <a:defRPr sz="1600">
          <a:solidFill>
            <a:schemeClr val="tx1"/>
          </a:solidFill>
          <a:latin typeface="+mn-lt"/>
          <a:ea typeface="Arial" charset="0"/>
          <a:cs typeface="+mn-cs"/>
        </a:defRPr>
      </a:lvl4pPr>
      <a:lvl5pPr marL="135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000" b="1" dirty="0"/>
              <a:t>Tougher consequences for promoters of tax avoidance</a:t>
            </a:r>
          </a:p>
        </p:txBody>
      </p:sp>
      <p:sp>
        <p:nvSpPr>
          <p:cNvPr id="7" name="Subtitle 6">
            <a:extLst>
              <a:ext uri="{FF2B5EF4-FFF2-40B4-BE49-F238E27FC236}">
                <a16:creationId xmlns:a16="http://schemas.microsoft.com/office/drawing/2014/main" id="{8C4D7396-3450-341A-3E51-814AF22E5186}"/>
              </a:ext>
            </a:extLst>
          </p:cNvPr>
          <p:cNvSpPr>
            <a:spLocks noGrp="1"/>
          </p:cNvSpPr>
          <p:nvPr>
            <p:ph type="subTitle" idx="1"/>
          </p:nvPr>
        </p:nvSpPr>
        <p:spPr/>
        <p:txBody>
          <a:bodyPr/>
          <a:lstStyle/>
          <a:p>
            <a:endParaRPr lang="en-GB" dirty="0"/>
          </a:p>
          <a:p>
            <a:r>
              <a:rPr lang="en-GB" dirty="0"/>
              <a:t>7 June 2023</a:t>
            </a:r>
          </a:p>
        </p:txBody>
      </p:sp>
      <p:sp>
        <p:nvSpPr>
          <p:cNvPr id="4" name="Slide Number Placeholder 3"/>
          <p:cNvSpPr>
            <a:spLocks noGrp="1"/>
          </p:cNvSpPr>
          <p:nvPr>
            <p:ph type="sldNum" sz="quarter" idx="10"/>
          </p:nvPr>
        </p:nvSpPr>
        <p:spPr/>
        <p:txBody>
          <a:bodyPr/>
          <a:lstStyle/>
          <a:p>
            <a:pPr>
              <a:defRPr/>
            </a:pPr>
            <a:fld id="{ED850FD3-804A-4B32-AE8C-41006A2A84F1}" type="slidenum">
              <a:rPr lang="en-US" smtClean="0"/>
              <a:pPr>
                <a:defRPr/>
              </a:pPr>
              <a:t>1</a:t>
            </a:fld>
            <a:endParaRPr lang="en-US"/>
          </a:p>
        </p:txBody>
      </p:sp>
      <p:sp>
        <p:nvSpPr>
          <p:cNvPr id="5" name="Footer Placeholder 4"/>
          <p:cNvSpPr>
            <a:spLocks noGrp="1"/>
          </p:cNvSpPr>
          <p:nvPr>
            <p:ph type="ftr" sz="quarter" idx="11"/>
          </p:nvPr>
        </p:nvSpPr>
        <p:spPr/>
        <p:txBody>
          <a:bodyPr/>
          <a:lstStyle/>
          <a:p>
            <a:r>
              <a:rPr lang="en-GB" dirty="0"/>
              <a:t>|  Tougher consequences for promoters of tax avoidance  |</a:t>
            </a:r>
          </a:p>
        </p:txBody>
      </p:sp>
    </p:spTree>
    <p:extLst>
      <p:ext uri="{BB962C8B-B14F-4D97-AF65-F5344CB8AC3E}">
        <p14:creationId xmlns:p14="http://schemas.microsoft.com/office/powerpoint/2010/main" val="67228206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14ADE6B-593A-461E-AA4D-9A7B8898C5B4}"/>
              </a:ext>
            </a:extLst>
          </p:cNvPr>
          <p:cNvSpPr>
            <a:spLocks noGrp="1"/>
          </p:cNvSpPr>
          <p:nvPr>
            <p:ph type="sldNum" sz="quarter" idx="10"/>
          </p:nvPr>
        </p:nvSpPr>
        <p:spPr/>
        <p:txBody>
          <a:bodyPr/>
          <a:lstStyle/>
          <a:p>
            <a:pPr>
              <a:defRPr/>
            </a:pPr>
            <a:fld id="{33932FC1-F83D-4223-BCC6-34681F250449}" type="slidenum">
              <a:rPr lang="en-US" smtClean="0"/>
              <a:pPr>
                <a:defRPr/>
              </a:pPr>
              <a:t>10</a:t>
            </a:fld>
            <a:endParaRPr lang="en-US"/>
          </a:p>
        </p:txBody>
      </p:sp>
      <p:sp>
        <p:nvSpPr>
          <p:cNvPr id="6" name="Title 1">
            <a:extLst>
              <a:ext uri="{FF2B5EF4-FFF2-40B4-BE49-F238E27FC236}">
                <a16:creationId xmlns:a16="http://schemas.microsoft.com/office/drawing/2014/main" id="{E420E4F5-542D-47DB-8842-A027D2E92ED6}"/>
              </a:ext>
            </a:extLst>
          </p:cNvPr>
          <p:cNvSpPr txBox="1">
            <a:spLocks/>
          </p:cNvSpPr>
          <p:nvPr/>
        </p:nvSpPr>
        <p:spPr bwMode="auto">
          <a:xfrm>
            <a:off x="357612" y="2697100"/>
            <a:ext cx="82296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ts val="4000"/>
              </a:lnSpc>
              <a:spcBef>
                <a:spcPct val="0"/>
              </a:spcBef>
              <a:spcAft>
                <a:spcPts val="80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a:lstStyle>
          <a:p>
            <a:r>
              <a:rPr lang="en-GB" sz="2800" b="1" kern="0" dirty="0"/>
              <a:t>Undertakings</a:t>
            </a:r>
          </a:p>
        </p:txBody>
      </p:sp>
      <p:sp>
        <p:nvSpPr>
          <p:cNvPr id="7" name="Content Placeholder 2">
            <a:extLst>
              <a:ext uri="{FF2B5EF4-FFF2-40B4-BE49-F238E27FC236}">
                <a16:creationId xmlns:a16="http://schemas.microsoft.com/office/drawing/2014/main" id="{F2FBE9F0-4093-4153-BD95-EB2394FBEACF}"/>
              </a:ext>
            </a:extLst>
          </p:cNvPr>
          <p:cNvSpPr txBox="1">
            <a:spLocks/>
          </p:cNvSpPr>
          <p:nvPr/>
        </p:nvSpPr>
        <p:spPr bwMode="auto">
          <a:xfrm>
            <a:off x="460375" y="3198667"/>
            <a:ext cx="8229600" cy="344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0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8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6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a:lstStyle>
          <a:p>
            <a:pPr marL="269875" indent="-269875"/>
            <a:endParaRPr lang="en-GB" sz="1400" kern="0" dirty="0"/>
          </a:p>
          <a:p>
            <a:pPr marL="269875" indent="-269875">
              <a:lnSpc>
                <a:spcPct val="100000"/>
              </a:lnSpc>
              <a:spcAft>
                <a:spcPts val="0"/>
              </a:spcAft>
            </a:pPr>
            <a:r>
              <a:rPr lang="en-GB" sz="2000" dirty="0">
                <a:latin typeface="+mj-lt"/>
                <a:ea typeface="Geneva"/>
                <a:cs typeface="+mn-cs"/>
              </a:rPr>
              <a:t>Process</a:t>
            </a:r>
            <a:r>
              <a:rPr lang="en-GB" sz="2000" dirty="0">
                <a:latin typeface="+mj-lt"/>
              </a:rPr>
              <a:t> by which a director voluntarily disqualifies themselves therefore avoiding court action</a:t>
            </a:r>
          </a:p>
          <a:p>
            <a:pPr marL="269875" indent="-269875">
              <a:lnSpc>
                <a:spcPct val="100000"/>
              </a:lnSpc>
              <a:spcAft>
                <a:spcPts val="0"/>
              </a:spcAft>
            </a:pPr>
            <a:endParaRPr lang="en-GB" sz="2000" dirty="0">
              <a:latin typeface="+mj-lt"/>
            </a:endParaRPr>
          </a:p>
          <a:p>
            <a:pPr marL="269875" indent="-269875">
              <a:lnSpc>
                <a:spcPct val="100000"/>
              </a:lnSpc>
              <a:spcAft>
                <a:spcPts val="0"/>
              </a:spcAft>
            </a:pPr>
            <a:r>
              <a:rPr lang="en-GB" sz="2000" dirty="0">
                <a:latin typeface="+mj-lt"/>
              </a:rPr>
              <a:t>Have the same legal effect as a disqualification and carry the same consequences if breached </a:t>
            </a:r>
          </a:p>
          <a:p>
            <a:pPr marL="269875" indent="-269875">
              <a:lnSpc>
                <a:spcPct val="100000"/>
              </a:lnSpc>
              <a:spcAft>
                <a:spcPts val="0"/>
              </a:spcAft>
            </a:pPr>
            <a:endParaRPr lang="en-GB" sz="2000" dirty="0">
              <a:latin typeface="+mj-lt"/>
            </a:endParaRPr>
          </a:p>
          <a:p>
            <a:pPr marL="269875" indent="-269875">
              <a:lnSpc>
                <a:spcPct val="100000"/>
              </a:lnSpc>
              <a:spcAft>
                <a:spcPts val="0"/>
              </a:spcAft>
            </a:pPr>
            <a:r>
              <a:rPr lang="en-GB" sz="2000" dirty="0">
                <a:latin typeface="+mj-lt"/>
              </a:rPr>
              <a:t>Under the proposals, undertakings will remain available to directors</a:t>
            </a:r>
          </a:p>
        </p:txBody>
      </p:sp>
      <p:sp>
        <p:nvSpPr>
          <p:cNvPr id="10" name="Content Placeholder 2">
            <a:extLst>
              <a:ext uri="{FF2B5EF4-FFF2-40B4-BE49-F238E27FC236}">
                <a16:creationId xmlns:a16="http://schemas.microsoft.com/office/drawing/2014/main" id="{C949FEF6-9970-47C0-9AB2-60ED4FBC5AAB}"/>
              </a:ext>
            </a:extLst>
          </p:cNvPr>
          <p:cNvSpPr txBox="1">
            <a:spLocks/>
          </p:cNvSpPr>
          <p:nvPr/>
        </p:nvSpPr>
        <p:spPr bwMode="auto">
          <a:xfrm>
            <a:off x="655897" y="4024718"/>
            <a:ext cx="8533785" cy="344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0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8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6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a:lstStyle>
          <a:p>
            <a:pPr marL="269875" indent="-269875"/>
            <a:endParaRPr lang="en-GB" sz="2800" kern="0" dirty="0"/>
          </a:p>
        </p:txBody>
      </p:sp>
      <p:sp>
        <p:nvSpPr>
          <p:cNvPr id="11" name="TextBox 10">
            <a:extLst>
              <a:ext uri="{FF2B5EF4-FFF2-40B4-BE49-F238E27FC236}">
                <a16:creationId xmlns:a16="http://schemas.microsoft.com/office/drawing/2014/main" id="{4BF4CFEC-CE72-4D45-9E99-4C910DE2464F}"/>
              </a:ext>
            </a:extLst>
          </p:cNvPr>
          <p:cNvSpPr txBox="1"/>
          <p:nvPr/>
        </p:nvSpPr>
        <p:spPr>
          <a:xfrm>
            <a:off x="281566" y="708162"/>
            <a:ext cx="8381693" cy="1938992"/>
          </a:xfrm>
          <a:prstGeom prst="rect">
            <a:avLst/>
          </a:prstGeom>
          <a:noFill/>
        </p:spPr>
        <p:txBody>
          <a:bodyPr wrap="square" lIns="91440" tIns="45720" rIns="91440" bIns="45720" anchor="t">
            <a:spAutoFit/>
          </a:bodyPr>
          <a:lstStyle/>
          <a:p>
            <a:pPr marL="270000" indent="-285750">
              <a:buFont typeface="Arial" panose="020B0604020202020204" pitchFamily="34" charset="0"/>
              <a:buChar char="•"/>
            </a:pPr>
            <a:r>
              <a:rPr lang="en-GB" sz="2000" dirty="0">
                <a:latin typeface="Arial"/>
                <a:ea typeface="Geneva"/>
              </a:rPr>
              <a:t>Directors involved in the promotion of tax avoidance schemes</a:t>
            </a:r>
            <a:endParaRPr lang="en-GB" sz="2000" dirty="0"/>
          </a:p>
          <a:p>
            <a:pPr marL="270000" indent="-285750">
              <a:buFont typeface="Arial" panose="020B0604020202020204" pitchFamily="34" charset="0"/>
              <a:buChar char="•"/>
            </a:pPr>
            <a:endParaRPr lang="en-GB" sz="2000" dirty="0">
              <a:latin typeface="Arial"/>
              <a:ea typeface="Geneva"/>
            </a:endParaRPr>
          </a:p>
          <a:p>
            <a:pPr marL="270000" indent="-285750">
              <a:buFont typeface="Arial" panose="020B0604020202020204" pitchFamily="34" charset="0"/>
              <a:buChar char="•"/>
            </a:pPr>
            <a:r>
              <a:rPr lang="en-GB" sz="2000" dirty="0">
                <a:latin typeface="Arial"/>
                <a:ea typeface="Geneva"/>
              </a:rPr>
              <a:t>Including any formally appointed director of a company e.g. stooges </a:t>
            </a:r>
            <a:endParaRPr lang="en-GB" sz="2000" dirty="0"/>
          </a:p>
          <a:p>
            <a:pPr marL="270000" indent="-285750">
              <a:buFont typeface="Arial" panose="020B0604020202020204" pitchFamily="34" charset="0"/>
              <a:buChar char="•"/>
            </a:pPr>
            <a:endParaRPr lang="en-GB" sz="2000" dirty="0"/>
          </a:p>
          <a:p>
            <a:pPr marL="270000" indent="-285750">
              <a:buFont typeface="Arial" panose="020B0604020202020204" pitchFamily="34" charset="0"/>
              <a:buChar char="•"/>
            </a:pPr>
            <a:r>
              <a:rPr lang="en-GB" sz="2000" dirty="0">
                <a:latin typeface="Arial"/>
                <a:ea typeface="Geneva"/>
              </a:rPr>
              <a:t>Other individuals who directly or indirectly control or exercise influence over these companies e.g. shadow directors</a:t>
            </a:r>
          </a:p>
        </p:txBody>
      </p:sp>
      <p:sp>
        <p:nvSpPr>
          <p:cNvPr id="12" name="TextBox 11">
            <a:extLst>
              <a:ext uri="{FF2B5EF4-FFF2-40B4-BE49-F238E27FC236}">
                <a16:creationId xmlns:a16="http://schemas.microsoft.com/office/drawing/2014/main" id="{3DB3EE61-A08D-4DAC-89C0-F24C0722E1C3}"/>
              </a:ext>
            </a:extLst>
          </p:cNvPr>
          <p:cNvSpPr txBox="1"/>
          <p:nvPr/>
        </p:nvSpPr>
        <p:spPr>
          <a:xfrm>
            <a:off x="190502" y="170190"/>
            <a:ext cx="1698171" cy="523220"/>
          </a:xfrm>
          <a:prstGeom prst="rect">
            <a:avLst/>
          </a:prstGeom>
          <a:noFill/>
        </p:spPr>
        <p:txBody>
          <a:bodyPr wrap="square" rtlCol="0">
            <a:spAutoFit/>
          </a:bodyPr>
          <a:lstStyle/>
          <a:p>
            <a:r>
              <a:rPr kumimoji="0" lang="en-GB" sz="2800" b="1" i="0" u="none" strike="noStrike" kern="0" cap="none" spc="0" normalizeH="0" baseline="0" noProof="0" dirty="0">
                <a:ln>
                  <a:noFill/>
                </a:ln>
                <a:solidFill>
                  <a:srgbClr val="008D8E"/>
                </a:solidFill>
                <a:effectLst/>
                <a:uLnTx/>
                <a:uFillTx/>
                <a:latin typeface="Arial"/>
                <a:ea typeface="Geneva"/>
              </a:rPr>
              <a:t>Scope</a:t>
            </a:r>
            <a:r>
              <a:rPr kumimoji="0" lang="en-GB" sz="1800" b="1" i="0" u="none" strike="noStrike" kern="0" cap="none" spc="0" normalizeH="0" baseline="0" noProof="0" dirty="0">
                <a:ln>
                  <a:noFill/>
                </a:ln>
                <a:solidFill>
                  <a:srgbClr val="008D8E"/>
                </a:solidFill>
                <a:effectLst/>
                <a:uLnTx/>
                <a:uFillTx/>
                <a:latin typeface="Arial"/>
                <a:ea typeface="Geneva"/>
              </a:rPr>
              <a:t> </a:t>
            </a:r>
            <a:endParaRPr lang="en-GB" sz="1800" b="1" dirty="0"/>
          </a:p>
        </p:txBody>
      </p:sp>
      <p:sp>
        <p:nvSpPr>
          <p:cNvPr id="9" name="Footer Placeholder 4">
            <a:extLst>
              <a:ext uri="{FF2B5EF4-FFF2-40B4-BE49-F238E27FC236}">
                <a16:creationId xmlns:a16="http://schemas.microsoft.com/office/drawing/2014/main" id="{4BBBA6FF-38AE-48A5-AB39-87AE1D87F0F4}"/>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247603561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57D3-A927-41F6-8A41-5433C2395C4A}"/>
              </a:ext>
            </a:extLst>
          </p:cNvPr>
          <p:cNvSpPr>
            <a:spLocks noGrp="1"/>
          </p:cNvSpPr>
          <p:nvPr>
            <p:ph type="title"/>
          </p:nvPr>
        </p:nvSpPr>
        <p:spPr>
          <a:xfrm>
            <a:off x="315980" y="2693969"/>
            <a:ext cx="8229600" cy="831850"/>
          </a:xfrm>
        </p:spPr>
        <p:txBody>
          <a:bodyPr/>
          <a:lstStyle/>
          <a:p>
            <a:r>
              <a:rPr lang="en-GB" sz="2800" b="1" dirty="0"/>
              <a:t>Sanctions</a:t>
            </a:r>
          </a:p>
        </p:txBody>
      </p:sp>
      <p:sp>
        <p:nvSpPr>
          <p:cNvPr id="3" name="Content Placeholder 2">
            <a:extLst>
              <a:ext uri="{FF2B5EF4-FFF2-40B4-BE49-F238E27FC236}">
                <a16:creationId xmlns:a16="http://schemas.microsoft.com/office/drawing/2014/main" id="{2E0DD49A-E0E3-4F6A-8CE2-E4D59186925A}"/>
              </a:ext>
            </a:extLst>
          </p:cNvPr>
          <p:cNvSpPr>
            <a:spLocks noGrp="1"/>
          </p:cNvSpPr>
          <p:nvPr>
            <p:ph idx="1"/>
          </p:nvPr>
        </p:nvSpPr>
        <p:spPr>
          <a:xfrm>
            <a:off x="454025" y="3191022"/>
            <a:ext cx="8534708" cy="3562318"/>
          </a:xfrm>
        </p:spPr>
        <p:txBody>
          <a:bodyPr/>
          <a:lstStyle/>
          <a:p>
            <a:pPr marL="269875" indent="-269875">
              <a:lnSpc>
                <a:spcPts val="2400"/>
              </a:lnSpc>
            </a:pPr>
            <a:r>
              <a:rPr lang="en-GB" sz="2000" dirty="0"/>
              <a:t>Maintain the</a:t>
            </a:r>
            <a:r>
              <a:rPr lang="en-GB" sz="2000" kern="0" dirty="0"/>
              <a:t> </a:t>
            </a:r>
            <a:r>
              <a:rPr lang="en-GB" sz="2000" dirty="0"/>
              <a:t>current </a:t>
            </a:r>
            <a:r>
              <a:rPr lang="en-GB" sz="2000" kern="0" dirty="0"/>
              <a:t>sanctions </a:t>
            </a:r>
            <a:r>
              <a:rPr lang="en-GB" sz="2000" dirty="0"/>
              <a:t>for </a:t>
            </a:r>
            <a:r>
              <a:rPr lang="en-GB" sz="2000" kern="0" dirty="0"/>
              <a:t>director disqualification</a:t>
            </a:r>
            <a:r>
              <a:rPr lang="en-GB" sz="2000" dirty="0"/>
              <a:t> under the CDDA</a:t>
            </a:r>
            <a:r>
              <a:rPr lang="en-GB" sz="2000" kern="0" dirty="0"/>
              <a:t>.</a:t>
            </a:r>
            <a:r>
              <a:rPr lang="en-GB" sz="2000" dirty="0"/>
              <a:t> These are:</a:t>
            </a:r>
            <a:endParaRPr lang="en-GB" sz="2000" kern="0" dirty="0"/>
          </a:p>
          <a:p>
            <a:pPr marL="539750" lvl="1" indent="-269875">
              <a:lnSpc>
                <a:spcPct val="100000"/>
              </a:lnSpc>
              <a:spcAft>
                <a:spcPts val="0"/>
              </a:spcAft>
              <a:buFont typeface="Wingdings" panose="05000000000000000000" pitchFamily="2" charset="2"/>
              <a:buChar char="Ø"/>
            </a:pPr>
            <a:r>
              <a:rPr lang="en-GB" kern="0" dirty="0">
                <a:ea typeface="Geneva"/>
              </a:rPr>
              <a:t>It is a criminal offence to breach the order. </a:t>
            </a:r>
            <a:r>
              <a:rPr lang="en-GB" dirty="0">
                <a:ea typeface="Geneva"/>
              </a:rPr>
              <a:t>I</a:t>
            </a:r>
            <a:r>
              <a:rPr lang="en-GB" kern="0" dirty="0">
                <a:ea typeface="Geneva"/>
              </a:rPr>
              <a:t>mprisonment for up to two years, a fine or both.</a:t>
            </a:r>
          </a:p>
          <a:p>
            <a:pPr marL="539750" lvl="1" indent="-269875">
              <a:lnSpc>
                <a:spcPct val="100000"/>
              </a:lnSpc>
              <a:spcAft>
                <a:spcPts val="0"/>
              </a:spcAft>
              <a:buFont typeface="Wingdings" panose="05000000000000000000" pitchFamily="2" charset="2"/>
              <a:buChar char="Ø"/>
            </a:pPr>
            <a:r>
              <a:rPr lang="en-GB" kern="0" dirty="0">
                <a:ea typeface="Geneva"/>
              </a:rPr>
              <a:t>A person involved in </a:t>
            </a:r>
            <a:r>
              <a:rPr lang="en-GB" dirty="0">
                <a:ea typeface="Geneva"/>
              </a:rPr>
              <a:t>managing </a:t>
            </a:r>
            <a:r>
              <a:rPr lang="en-GB" kern="0" dirty="0">
                <a:ea typeface="Geneva"/>
              </a:rPr>
              <a:t>a company while disqualified is personally liable for all relevant debts of the company</a:t>
            </a:r>
          </a:p>
          <a:p>
            <a:pPr marL="539750" lvl="1" indent="-269875">
              <a:lnSpc>
                <a:spcPct val="100000"/>
              </a:lnSpc>
              <a:spcAft>
                <a:spcPts val="0"/>
              </a:spcAft>
              <a:buFont typeface="Wingdings" panose="05000000000000000000" pitchFamily="2" charset="2"/>
              <a:buChar char="Ø"/>
            </a:pPr>
            <a:r>
              <a:rPr lang="en-GB" kern="0" dirty="0">
                <a:ea typeface="Geneva"/>
              </a:rPr>
              <a:t>If a person involved in managing a company acts on the instructions of a person who they know </a:t>
            </a:r>
            <a:r>
              <a:rPr lang="en-GB" dirty="0">
                <a:ea typeface="Geneva"/>
              </a:rPr>
              <a:t>are</a:t>
            </a:r>
            <a:r>
              <a:rPr lang="en-GB" kern="0" dirty="0">
                <a:ea typeface="Geneva"/>
              </a:rPr>
              <a:t> disqualified, then they too are personal</a:t>
            </a:r>
            <a:r>
              <a:rPr lang="en-GB" dirty="0">
                <a:ea typeface="Geneva"/>
              </a:rPr>
              <a:t>ly liable for relevant company debts</a:t>
            </a:r>
            <a:endParaRPr lang="en-GB" kern="0" dirty="0">
              <a:ea typeface="Geneva"/>
            </a:endParaRPr>
          </a:p>
          <a:p>
            <a:pPr marL="269875" indent="-269875"/>
            <a:endParaRPr lang="en-GB" dirty="0"/>
          </a:p>
        </p:txBody>
      </p:sp>
      <p:sp>
        <p:nvSpPr>
          <p:cNvPr id="4" name="Slide Number Placeholder 3">
            <a:extLst>
              <a:ext uri="{FF2B5EF4-FFF2-40B4-BE49-F238E27FC236}">
                <a16:creationId xmlns:a16="http://schemas.microsoft.com/office/drawing/2014/main" id="{86BAD92B-B27E-4147-9DFE-C00FCF1107AF}"/>
              </a:ext>
            </a:extLst>
          </p:cNvPr>
          <p:cNvSpPr>
            <a:spLocks noGrp="1"/>
          </p:cNvSpPr>
          <p:nvPr>
            <p:ph type="sldNum" sz="quarter" idx="10"/>
          </p:nvPr>
        </p:nvSpPr>
        <p:spPr/>
        <p:txBody>
          <a:bodyPr/>
          <a:lstStyle/>
          <a:p>
            <a:pPr>
              <a:defRPr/>
            </a:pPr>
            <a:fld id="{33932FC1-F83D-4223-BCC6-34681F250449}" type="slidenum">
              <a:rPr lang="en-US" smtClean="0"/>
              <a:pPr>
                <a:defRPr/>
              </a:pPr>
              <a:t>11</a:t>
            </a:fld>
            <a:endParaRPr lang="en-US"/>
          </a:p>
        </p:txBody>
      </p:sp>
      <p:sp>
        <p:nvSpPr>
          <p:cNvPr id="7" name="Title 1">
            <a:extLst>
              <a:ext uri="{FF2B5EF4-FFF2-40B4-BE49-F238E27FC236}">
                <a16:creationId xmlns:a16="http://schemas.microsoft.com/office/drawing/2014/main" id="{200E4E4A-F109-91B4-E260-EDA595A75270}"/>
              </a:ext>
            </a:extLst>
          </p:cNvPr>
          <p:cNvSpPr txBox="1">
            <a:spLocks/>
          </p:cNvSpPr>
          <p:nvPr/>
        </p:nvSpPr>
        <p:spPr bwMode="auto">
          <a:xfrm flipV="1">
            <a:off x="1119847" y="187768"/>
            <a:ext cx="7563897" cy="34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ts val="4000"/>
              </a:lnSpc>
              <a:spcBef>
                <a:spcPct val="0"/>
              </a:spcBef>
              <a:spcAft>
                <a:spcPts val="80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a:lstStyle>
          <a:p>
            <a:endParaRPr lang="en-GB" sz="1800" b="1" kern="0"/>
          </a:p>
        </p:txBody>
      </p:sp>
      <p:sp>
        <p:nvSpPr>
          <p:cNvPr id="8" name="Content Placeholder 2">
            <a:extLst>
              <a:ext uri="{FF2B5EF4-FFF2-40B4-BE49-F238E27FC236}">
                <a16:creationId xmlns:a16="http://schemas.microsoft.com/office/drawing/2014/main" id="{B7AE7F52-2562-4EEF-B95B-D6E37462137C}"/>
              </a:ext>
            </a:extLst>
          </p:cNvPr>
          <p:cNvSpPr txBox="1">
            <a:spLocks/>
          </p:cNvSpPr>
          <p:nvPr/>
        </p:nvSpPr>
        <p:spPr bwMode="auto">
          <a:xfrm>
            <a:off x="426260" y="1079337"/>
            <a:ext cx="8717740" cy="17639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0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8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6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a:lstStyle>
          <a:p>
            <a:pPr marL="269875" indent="-269875"/>
            <a:r>
              <a:rPr lang="en-GB" sz="2000" kern="0" dirty="0"/>
              <a:t>Ranges between 2-15 years, depending on the seriousness of the offence</a:t>
            </a:r>
            <a:endParaRPr lang="en-US" sz="2000" dirty="0"/>
          </a:p>
          <a:p>
            <a:pPr marL="269875" indent="-269875"/>
            <a:r>
              <a:rPr lang="en-GB" sz="2000" kern="0" dirty="0"/>
              <a:t>For directors of solvent companies, there is no minimum period of disqualification, with the same maximum of 15 years</a:t>
            </a:r>
            <a:endParaRPr lang="en-US" sz="2000" dirty="0"/>
          </a:p>
          <a:p>
            <a:pPr marL="269875" indent="-269875"/>
            <a:r>
              <a:rPr lang="en-GB" sz="2000" kern="0" dirty="0"/>
              <a:t>We are not proposing to make any changes to the current tariffs</a:t>
            </a:r>
          </a:p>
          <a:p>
            <a:pPr marL="269875" indent="-269875"/>
            <a:endParaRPr lang="en-GB" sz="1400" kern="0" dirty="0"/>
          </a:p>
        </p:txBody>
      </p:sp>
      <p:sp>
        <p:nvSpPr>
          <p:cNvPr id="11" name="TextBox 10">
            <a:extLst>
              <a:ext uri="{FF2B5EF4-FFF2-40B4-BE49-F238E27FC236}">
                <a16:creationId xmlns:a16="http://schemas.microsoft.com/office/drawing/2014/main" id="{7A4E6262-27B9-4540-A2D2-9BABE2EFAA26}"/>
              </a:ext>
            </a:extLst>
          </p:cNvPr>
          <p:cNvSpPr txBox="1"/>
          <p:nvPr/>
        </p:nvSpPr>
        <p:spPr>
          <a:xfrm>
            <a:off x="152092" y="361652"/>
            <a:ext cx="4572000" cy="523220"/>
          </a:xfrm>
          <a:prstGeom prst="rect">
            <a:avLst/>
          </a:prstGeom>
          <a:noFill/>
        </p:spPr>
        <p:txBody>
          <a:bodyPr wrap="square">
            <a:spAutoFit/>
          </a:bodyPr>
          <a:lstStyle/>
          <a:p>
            <a:r>
              <a:rPr kumimoji="0" lang="en-GB" sz="2800" b="1" i="0" u="none" strike="noStrike" kern="0" cap="none" spc="0" normalizeH="0" baseline="0" noProof="0" dirty="0">
                <a:ln>
                  <a:noFill/>
                </a:ln>
                <a:solidFill>
                  <a:srgbClr val="008D8E"/>
                </a:solidFill>
                <a:effectLst/>
                <a:uLnTx/>
                <a:uFillTx/>
                <a:latin typeface="Arial"/>
                <a:ea typeface="Geneva"/>
              </a:rPr>
              <a:t>Disqualification tariffs </a:t>
            </a:r>
            <a:endParaRPr lang="en-GB" sz="2800" b="1" kern="0" dirty="0"/>
          </a:p>
        </p:txBody>
      </p:sp>
      <p:sp>
        <p:nvSpPr>
          <p:cNvPr id="9" name="Footer Placeholder 4">
            <a:extLst>
              <a:ext uri="{FF2B5EF4-FFF2-40B4-BE49-F238E27FC236}">
                <a16:creationId xmlns:a16="http://schemas.microsoft.com/office/drawing/2014/main" id="{6FF2E99B-2783-462C-B9BE-2CFDF154C04A}"/>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151707926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F86A-D893-C91A-7457-3E0C54A90CEF}"/>
              </a:ext>
            </a:extLst>
          </p:cNvPr>
          <p:cNvSpPr>
            <a:spLocks noGrp="1"/>
          </p:cNvSpPr>
          <p:nvPr>
            <p:ph type="title"/>
          </p:nvPr>
        </p:nvSpPr>
        <p:spPr>
          <a:xfrm>
            <a:off x="345281" y="320046"/>
            <a:ext cx="8229600" cy="831850"/>
          </a:xfrm>
        </p:spPr>
        <p:txBody>
          <a:bodyPr/>
          <a:lstStyle/>
          <a:p>
            <a:r>
              <a:rPr lang="en-GB" sz="2800" b="1" dirty="0"/>
              <a:t>Safeguards</a:t>
            </a:r>
          </a:p>
        </p:txBody>
      </p:sp>
      <p:sp>
        <p:nvSpPr>
          <p:cNvPr id="3" name="Content Placeholder 2">
            <a:extLst>
              <a:ext uri="{FF2B5EF4-FFF2-40B4-BE49-F238E27FC236}">
                <a16:creationId xmlns:a16="http://schemas.microsoft.com/office/drawing/2014/main" id="{07327C20-0939-C13C-9300-B48DAEE284F3}"/>
              </a:ext>
            </a:extLst>
          </p:cNvPr>
          <p:cNvSpPr>
            <a:spLocks noGrp="1"/>
          </p:cNvSpPr>
          <p:nvPr>
            <p:ph idx="1"/>
          </p:nvPr>
        </p:nvSpPr>
        <p:spPr>
          <a:xfrm>
            <a:off x="345281" y="989796"/>
            <a:ext cx="8229600" cy="3946525"/>
          </a:xfrm>
        </p:spPr>
        <p:txBody>
          <a:bodyPr/>
          <a:lstStyle/>
          <a:p>
            <a:pPr marL="269875" indent="-269875">
              <a:lnSpc>
                <a:spcPts val="2400"/>
              </a:lnSpc>
            </a:pPr>
            <a:r>
              <a:rPr lang="en-GB" sz="2000" dirty="0">
                <a:cs typeface="Arial"/>
              </a:rPr>
              <a:t>Maintain the current safeguards for director disqualification:</a:t>
            </a:r>
          </a:p>
          <a:p>
            <a:pPr marL="0" indent="0">
              <a:lnSpc>
                <a:spcPts val="2400"/>
              </a:lnSpc>
              <a:buNone/>
            </a:pPr>
            <a:endParaRPr lang="en-US" sz="2000" dirty="0">
              <a:cs typeface="Arial"/>
            </a:endParaRPr>
          </a:p>
          <a:p>
            <a:pPr marL="539750" lvl="1" indent="-269875">
              <a:lnSpc>
                <a:spcPts val="2400"/>
              </a:lnSpc>
              <a:buFont typeface="Wingdings,Sans-Serif" panose="020B0604020202020204" pitchFamily="34" charset="0"/>
              <a:buChar char="Ø"/>
            </a:pPr>
            <a:r>
              <a:rPr lang="en-GB" dirty="0">
                <a:ea typeface="Geneva"/>
                <a:cs typeface="Arial"/>
              </a:rPr>
              <a:t>The director has the right to make representations during the court hearing and present evidence</a:t>
            </a:r>
            <a:endParaRPr lang="en-US" dirty="0">
              <a:ea typeface="Geneva"/>
              <a:cs typeface="Arial"/>
            </a:endParaRPr>
          </a:p>
          <a:p>
            <a:pPr marL="539750" indent="-269875">
              <a:buFont typeface="Wingdings,Sans-Serif" panose="020B0604020202020204" pitchFamily="34" charset="0"/>
              <a:buChar char="Ø"/>
            </a:pPr>
            <a:endParaRPr lang="en-US" sz="2000" dirty="0">
              <a:cs typeface="Arial"/>
            </a:endParaRPr>
          </a:p>
          <a:p>
            <a:pPr marL="539750" indent="-269875">
              <a:buFont typeface="Wingdings,Sans-Serif" panose="020B0604020202020204" pitchFamily="34" charset="0"/>
              <a:buChar char="Ø"/>
            </a:pPr>
            <a:r>
              <a:rPr lang="en-US" sz="2000" dirty="0">
                <a:cs typeface="Arial"/>
              </a:rPr>
              <a:t>The director has the right to appeal the disqualification decision by the court</a:t>
            </a:r>
          </a:p>
          <a:p>
            <a:pPr marL="539750" lvl="1" indent="-269875">
              <a:buFont typeface="Wingdings,Sans-Serif" panose="020B0604020202020204" pitchFamily="34" charset="0"/>
              <a:buChar char="Ø"/>
            </a:pPr>
            <a:endParaRPr lang="en-US" dirty="0">
              <a:ea typeface="Geneva"/>
              <a:cs typeface="Arial"/>
            </a:endParaRPr>
          </a:p>
          <a:p>
            <a:pPr marL="539750" lvl="1" indent="-269875">
              <a:buFont typeface="Wingdings,Sans-Serif" panose="020B0604020202020204" pitchFamily="34" charset="0"/>
              <a:buChar char="Ø"/>
            </a:pPr>
            <a:r>
              <a:rPr lang="en-US" dirty="0">
                <a:ea typeface="Geneva"/>
                <a:cs typeface="Arial"/>
              </a:rPr>
              <a:t>The director has the right to apply to the court for permission to act as a director if they can show a good reason why they should be permitted to be a director of a specific company</a:t>
            </a:r>
            <a:endParaRPr lang="en-GB" sz="3200" dirty="0">
              <a:ea typeface="Geneva"/>
            </a:endParaRPr>
          </a:p>
        </p:txBody>
      </p:sp>
      <p:sp>
        <p:nvSpPr>
          <p:cNvPr id="4" name="Slide Number Placeholder 3">
            <a:extLst>
              <a:ext uri="{FF2B5EF4-FFF2-40B4-BE49-F238E27FC236}">
                <a16:creationId xmlns:a16="http://schemas.microsoft.com/office/drawing/2014/main" id="{FA4BAA4B-D982-EBA1-A8C5-789F51CEEEA7}"/>
              </a:ext>
            </a:extLst>
          </p:cNvPr>
          <p:cNvSpPr>
            <a:spLocks noGrp="1"/>
          </p:cNvSpPr>
          <p:nvPr>
            <p:ph type="sldNum" sz="quarter" idx="10"/>
          </p:nvPr>
        </p:nvSpPr>
        <p:spPr/>
        <p:txBody>
          <a:bodyPr/>
          <a:lstStyle/>
          <a:p>
            <a:pPr>
              <a:defRPr/>
            </a:pPr>
            <a:fld id="{33932FC1-F83D-4223-BCC6-34681F250449}" type="slidenum">
              <a:rPr lang="en-US"/>
              <a:pPr>
                <a:defRPr/>
              </a:pPr>
              <a:t>12</a:t>
            </a:fld>
            <a:endParaRPr lang="en-US"/>
          </a:p>
        </p:txBody>
      </p:sp>
      <p:sp>
        <p:nvSpPr>
          <p:cNvPr id="6" name="Footer Placeholder 4">
            <a:extLst>
              <a:ext uri="{FF2B5EF4-FFF2-40B4-BE49-F238E27FC236}">
                <a16:creationId xmlns:a16="http://schemas.microsoft.com/office/drawing/2014/main" id="{57A8A8FE-A243-4B9F-A8C3-D98FD7A25444}"/>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381790266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9219"/>
            <a:ext cx="8229600" cy="1256530"/>
          </a:xfrm>
        </p:spPr>
        <p:txBody>
          <a:bodyPr/>
          <a:lstStyle/>
          <a:p>
            <a:pPr>
              <a:lnSpc>
                <a:spcPct val="100000"/>
              </a:lnSpc>
            </a:pPr>
            <a:r>
              <a:rPr lang="en-GB" sz="2800" b="1" kern="0" dirty="0"/>
              <a:t>Tougher consequences for promoters of tax avoidance</a:t>
            </a:r>
            <a:br>
              <a:rPr lang="en-GB" sz="2400" kern="0" dirty="0"/>
            </a:br>
            <a:endParaRPr lang="en-GB" sz="2400" b="1" dirty="0"/>
          </a:p>
        </p:txBody>
      </p:sp>
      <p:sp>
        <p:nvSpPr>
          <p:cNvPr id="3" name="Content Placeholder 2"/>
          <p:cNvSpPr>
            <a:spLocks noGrp="1"/>
          </p:cNvSpPr>
          <p:nvPr>
            <p:ph idx="1"/>
          </p:nvPr>
        </p:nvSpPr>
        <p:spPr>
          <a:xfrm>
            <a:off x="792456" y="1883946"/>
            <a:ext cx="6897317" cy="3319401"/>
          </a:xfrm>
        </p:spPr>
        <p:txBody>
          <a:bodyPr/>
          <a:lstStyle/>
          <a:p>
            <a:pPr marL="285750" indent="-285750">
              <a:spcAft>
                <a:spcPts val="600"/>
              </a:spcAft>
              <a:buFontTx/>
              <a:buChar char="•"/>
              <a:defRPr/>
            </a:pPr>
            <a:r>
              <a:rPr lang="en-GB" altLang="en-US" sz="2000" dirty="0"/>
              <a:t>Consultation on ‘</a:t>
            </a:r>
            <a:r>
              <a:rPr lang="en-GB" altLang="en-US" sz="2000" i="1" dirty="0"/>
              <a:t>Tougher consequences for promoters</a:t>
            </a:r>
            <a:r>
              <a:rPr lang="en-GB" altLang="en-US" sz="2000" dirty="0"/>
              <a:t>’ is open until 22nd June 2023</a:t>
            </a:r>
          </a:p>
          <a:p>
            <a:pPr marL="285750" indent="-285750">
              <a:spcAft>
                <a:spcPts val="600"/>
              </a:spcAft>
              <a:buFontTx/>
              <a:buChar char="•"/>
              <a:defRPr/>
            </a:pPr>
            <a:endParaRPr lang="en-GB" altLang="en-US" sz="2000" dirty="0"/>
          </a:p>
          <a:p>
            <a:pPr marL="285750" indent="-285750">
              <a:spcAft>
                <a:spcPts val="600"/>
              </a:spcAft>
              <a:buFontTx/>
              <a:buChar char="•"/>
              <a:defRPr/>
            </a:pPr>
            <a:r>
              <a:rPr lang="en-GB" altLang="en-US" sz="2000" dirty="0"/>
              <a:t>Today is about dialogue about the proposals and to seek your views.</a:t>
            </a:r>
            <a:endParaRPr lang="en-GB" sz="2000" dirty="0"/>
          </a:p>
          <a:p>
            <a:pPr marL="285750" indent="-285750" algn="ctr">
              <a:spcAft>
                <a:spcPts val="600"/>
              </a:spcAft>
              <a:buFontTx/>
              <a:buChar char="•"/>
              <a:defRPr/>
            </a:pPr>
            <a:endParaRPr lang="en-GB" altLang="en-US" sz="2000" dirty="0"/>
          </a:p>
          <a:p>
            <a:pPr marL="285750" indent="-285750">
              <a:spcAft>
                <a:spcPts val="600"/>
              </a:spcAft>
              <a:buFontTx/>
              <a:buChar char="•"/>
              <a:defRPr/>
            </a:pPr>
            <a:r>
              <a:rPr lang="en-GB" altLang="en-US" sz="2000" dirty="0"/>
              <a:t>We will give a brief overview of the proposals and highlight areas where your input will be particularly helpful </a:t>
            </a:r>
          </a:p>
          <a:p>
            <a:pPr marL="285750" indent="-285750">
              <a:spcAft>
                <a:spcPts val="600"/>
              </a:spcAft>
              <a:buFontTx/>
              <a:buChar char="•"/>
              <a:defRPr/>
            </a:pPr>
            <a:endParaRPr lang="en-GB" altLang="en-US" sz="2000" dirty="0"/>
          </a:p>
          <a:p>
            <a:pPr marL="285750" indent="-285750">
              <a:spcAft>
                <a:spcPts val="600"/>
              </a:spcAft>
              <a:buFontTx/>
              <a:buChar char="•"/>
              <a:defRPr/>
            </a:pPr>
            <a:r>
              <a:rPr lang="en-GB" altLang="en-US" sz="2000" dirty="0"/>
              <a:t>Please feel free to ask questions at the end of each section.</a:t>
            </a:r>
          </a:p>
        </p:txBody>
      </p:sp>
      <p:sp>
        <p:nvSpPr>
          <p:cNvPr id="4" name="Slide Number Placeholder 3"/>
          <p:cNvSpPr>
            <a:spLocks noGrp="1"/>
          </p:cNvSpPr>
          <p:nvPr>
            <p:ph type="sldNum" sz="quarter" idx="10"/>
          </p:nvPr>
        </p:nvSpPr>
        <p:spPr/>
        <p:txBody>
          <a:bodyPr/>
          <a:lstStyle/>
          <a:p>
            <a:pPr>
              <a:defRPr/>
            </a:pPr>
            <a:fld id="{33932FC1-F83D-4223-BCC6-34681F250449}" type="slidenum">
              <a:rPr lang="en-US" smtClean="0"/>
              <a:pPr>
                <a:defRPr/>
              </a:pPr>
              <a:t>2</a:t>
            </a:fld>
            <a:endParaRPr lang="en-US"/>
          </a:p>
        </p:txBody>
      </p:sp>
      <p:sp>
        <p:nvSpPr>
          <p:cNvPr id="6" name="Footer Placeholder 4">
            <a:extLst>
              <a:ext uri="{FF2B5EF4-FFF2-40B4-BE49-F238E27FC236}">
                <a16:creationId xmlns:a16="http://schemas.microsoft.com/office/drawing/2014/main" id="{102F263F-7EEE-46EF-B5A1-8C5F1694F105}"/>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30328167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05331-7278-786E-E6EA-866D7BDB570C}"/>
              </a:ext>
            </a:extLst>
          </p:cNvPr>
          <p:cNvSpPr>
            <a:spLocks noGrp="1"/>
          </p:cNvSpPr>
          <p:nvPr>
            <p:ph type="title"/>
          </p:nvPr>
        </p:nvSpPr>
        <p:spPr>
          <a:xfrm>
            <a:off x="470971" y="718620"/>
            <a:ext cx="8202058" cy="1033062"/>
          </a:xfrm>
        </p:spPr>
        <p:txBody>
          <a:bodyPr/>
          <a:lstStyle/>
          <a:p>
            <a:r>
              <a:rPr lang="en-GB" altLang="en-US" sz="2800" b="1" dirty="0">
                <a:solidFill>
                  <a:schemeClr val="tx2"/>
                </a:solidFill>
              </a:rPr>
              <a:t>Tougher consequences for promoters of tax avoidance</a:t>
            </a:r>
            <a:endParaRPr lang="en-US" sz="2800" b="1" dirty="0"/>
          </a:p>
        </p:txBody>
      </p:sp>
      <p:sp>
        <p:nvSpPr>
          <p:cNvPr id="3" name="Content Placeholder 2">
            <a:extLst>
              <a:ext uri="{FF2B5EF4-FFF2-40B4-BE49-F238E27FC236}">
                <a16:creationId xmlns:a16="http://schemas.microsoft.com/office/drawing/2014/main" id="{7B1664B9-B9D4-8BDD-C1A7-A4DB56A8F650}"/>
              </a:ext>
            </a:extLst>
          </p:cNvPr>
          <p:cNvSpPr>
            <a:spLocks noGrp="1"/>
          </p:cNvSpPr>
          <p:nvPr>
            <p:ph idx="1"/>
          </p:nvPr>
        </p:nvSpPr>
        <p:spPr>
          <a:xfrm>
            <a:off x="470971" y="2330162"/>
            <a:ext cx="8229600" cy="2197675"/>
          </a:xfrm>
        </p:spPr>
        <p:txBody>
          <a:bodyPr/>
          <a:lstStyle/>
          <a:p>
            <a:pPr marL="285750" indent="-285750" eaLnBrk="1" hangingPunct="1">
              <a:spcAft>
                <a:spcPts val="600"/>
              </a:spcAft>
              <a:buFontTx/>
              <a:buChar char="•"/>
              <a:defRPr/>
            </a:pPr>
            <a:r>
              <a:rPr lang="en-GB" altLang="en-US" sz="2000" dirty="0">
                <a:ea typeface="+mn-lt"/>
                <a:cs typeface="+mn-lt"/>
              </a:rPr>
              <a:t>The </a:t>
            </a:r>
            <a:r>
              <a:rPr lang="en-GB" altLang="en-US" sz="2000" dirty="0"/>
              <a:t>proposals build on and complement the legislation introduced in Finance Act 2021 and 2022. </a:t>
            </a:r>
            <a:endParaRPr lang="en-GB" altLang="en-US" sz="2000" dirty="0">
              <a:ea typeface="+mn-lt"/>
              <a:cs typeface="+mn-lt"/>
            </a:endParaRPr>
          </a:p>
          <a:p>
            <a:pPr marL="285750" indent="-285750">
              <a:spcAft>
                <a:spcPts val="600"/>
              </a:spcAft>
              <a:buFontTx/>
              <a:buChar char="•"/>
              <a:defRPr/>
            </a:pPr>
            <a:endParaRPr lang="en-GB" altLang="en-US" sz="2000" dirty="0">
              <a:ea typeface="+mn-lt"/>
              <a:cs typeface="+mn-lt"/>
            </a:endParaRPr>
          </a:p>
          <a:p>
            <a:pPr marL="285750" indent="-285750">
              <a:spcAft>
                <a:spcPts val="600"/>
              </a:spcAft>
              <a:buFontTx/>
              <a:buChar char="•"/>
              <a:defRPr/>
            </a:pPr>
            <a:r>
              <a:rPr lang="en-GB" sz="2000" dirty="0">
                <a:ea typeface="+mn-lt"/>
                <a:cs typeface="+mn-lt"/>
              </a:rPr>
              <a:t>This is not about the professional end of the market.</a:t>
            </a:r>
          </a:p>
          <a:p>
            <a:pPr marL="269875" indent="-269875">
              <a:lnSpc>
                <a:spcPts val="1600"/>
              </a:lnSpc>
              <a:spcAft>
                <a:spcPts val="0"/>
              </a:spcAft>
            </a:pPr>
            <a:endParaRPr lang="en-GB" dirty="0"/>
          </a:p>
        </p:txBody>
      </p:sp>
      <p:sp>
        <p:nvSpPr>
          <p:cNvPr id="4" name="Slide Number Placeholder 3">
            <a:extLst>
              <a:ext uri="{FF2B5EF4-FFF2-40B4-BE49-F238E27FC236}">
                <a16:creationId xmlns:a16="http://schemas.microsoft.com/office/drawing/2014/main" id="{2BDDF7AD-EA58-5FAD-E4CA-4D15E48CE53D}"/>
              </a:ext>
            </a:extLst>
          </p:cNvPr>
          <p:cNvSpPr>
            <a:spLocks noGrp="1"/>
          </p:cNvSpPr>
          <p:nvPr>
            <p:ph type="sldNum" sz="quarter" idx="10"/>
          </p:nvPr>
        </p:nvSpPr>
        <p:spPr/>
        <p:txBody>
          <a:bodyPr/>
          <a:lstStyle/>
          <a:p>
            <a:pPr>
              <a:defRPr/>
            </a:pPr>
            <a:fld id="{33932FC1-F83D-4223-BCC6-34681F250449}" type="slidenum">
              <a:rPr lang="en-US"/>
              <a:pPr>
                <a:defRPr/>
              </a:pPr>
              <a:t>3</a:t>
            </a:fld>
            <a:endParaRPr lang="en-US"/>
          </a:p>
        </p:txBody>
      </p:sp>
      <p:sp>
        <p:nvSpPr>
          <p:cNvPr id="6" name="Footer Placeholder 4">
            <a:extLst>
              <a:ext uri="{FF2B5EF4-FFF2-40B4-BE49-F238E27FC236}">
                <a16:creationId xmlns:a16="http://schemas.microsoft.com/office/drawing/2014/main" id="{538208C3-F0EB-43E1-8ACA-21E0ED91C8D8}"/>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50347853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EC2CF-464E-4465-8C53-187F050B6CED}"/>
              </a:ext>
            </a:extLst>
          </p:cNvPr>
          <p:cNvSpPr>
            <a:spLocks noGrp="1"/>
          </p:cNvSpPr>
          <p:nvPr>
            <p:ph type="title"/>
          </p:nvPr>
        </p:nvSpPr>
        <p:spPr>
          <a:xfrm>
            <a:off x="440934" y="693221"/>
            <a:ext cx="8229600" cy="1218072"/>
          </a:xfrm>
        </p:spPr>
        <p:txBody>
          <a:bodyPr/>
          <a:lstStyle/>
          <a:p>
            <a:r>
              <a:rPr lang="en-GB" altLang="en-US" sz="2400" b="1" dirty="0">
                <a:solidFill>
                  <a:schemeClr val="tx2"/>
                </a:solidFill>
              </a:rPr>
              <a:t>What we are consulting on:</a:t>
            </a:r>
            <a:endParaRPr lang="en-GB" sz="2400" b="1" dirty="0"/>
          </a:p>
        </p:txBody>
      </p:sp>
      <p:sp>
        <p:nvSpPr>
          <p:cNvPr id="3" name="Content Placeholder 2">
            <a:extLst>
              <a:ext uri="{FF2B5EF4-FFF2-40B4-BE49-F238E27FC236}">
                <a16:creationId xmlns:a16="http://schemas.microsoft.com/office/drawing/2014/main" id="{78F14340-2B93-4662-B682-80DFA6AF3775}"/>
              </a:ext>
            </a:extLst>
          </p:cNvPr>
          <p:cNvSpPr>
            <a:spLocks noGrp="1"/>
          </p:cNvSpPr>
          <p:nvPr>
            <p:ph idx="1"/>
          </p:nvPr>
        </p:nvSpPr>
        <p:spPr>
          <a:xfrm>
            <a:off x="355132" y="1663546"/>
            <a:ext cx="8229600" cy="2952522"/>
          </a:xfrm>
        </p:spPr>
        <p:txBody>
          <a:bodyPr/>
          <a:lstStyle/>
          <a:p>
            <a:pPr marL="285750" indent="-285750" eaLnBrk="1" hangingPunct="1">
              <a:spcAft>
                <a:spcPts val="600"/>
              </a:spcAft>
              <a:buFont typeface="Arial" panose="020B0604020202020204" pitchFamily="34" charset="0"/>
              <a:buChar char="•"/>
              <a:defRPr/>
            </a:pPr>
            <a:r>
              <a:rPr lang="en-GB" altLang="en-US" sz="2000" dirty="0"/>
              <a:t>Two measures targeted at the remaining hard-core of avoidance promoters.</a:t>
            </a:r>
          </a:p>
          <a:p>
            <a:pPr marL="285750" indent="-285750" eaLnBrk="1" hangingPunct="1">
              <a:spcAft>
                <a:spcPts val="600"/>
              </a:spcAft>
              <a:buFontTx/>
              <a:buChar char="•"/>
              <a:defRPr/>
            </a:pPr>
            <a:endParaRPr lang="en-GB" altLang="en-US" sz="2000" dirty="0"/>
          </a:p>
          <a:p>
            <a:pPr marL="342900" indent="-342900">
              <a:spcAft>
                <a:spcPts val="600"/>
              </a:spcAft>
              <a:buAutoNum type="arabicPeriod"/>
              <a:defRPr/>
            </a:pPr>
            <a:r>
              <a:rPr lang="en-GB" altLang="en-US" sz="2000" dirty="0"/>
              <a:t>A criminal offence to apply to promoters of tax avoidance who fail to comply with a Stop Notice issued under the Promoters of Tax Avoidance Schemes (POTAS) legislation in respect of tax avoidance arrangements.</a:t>
            </a:r>
          </a:p>
          <a:p>
            <a:pPr marL="342900" indent="-342900">
              <a:spcAft>
                <a:spcPts val="600"/>
              </a:spcAft>
              <a:buAutoNum type="arabicPeriod"/>
              <a:defRPr/>
            </a:pPr>
            <a:endParaRPr lang="en-GB" altLang="en-US" sz="2000" dirty="0"/>
          </a:p>
          <a:p>
            <a:pPr marL="342900" indent="-342900">
              <a:spcAft>
                <a:spcPts val="600"/>
              </a:spcAft>
              <a:buAutoNum type="arabicPeriod"/>
              <a:defRPr/>
            </a:pPr>
            <a:r>
              <a:rPr lang="en-GB" altLang="en-US" sz="2000" dirty="0"/>
              <a:t>Proposals to expedite the disqualification of directors of companies involved in promoting tax avoidance, including others who control or exercise influence over such companies.</a:t>
            </a:r>
            <a:endParaRPr lang="en-GB" sz="2000" dirty="0"/>
          </a:p>
          <a:p>
            <a:pPr marL="0" indent="0">
              <a:lnSpc>
                <a:spcPct val="100000"/>
              </a:lnSpc>
              <a:buNone/>
            </a:pPr>
            <a:endParaRPr lang="en-GB" sz="1400" b="1" dirty="0">
              <a:ea typeface="Geneva"/>
            </a:endParaRPr>
          </a:p>
        </p:txBody>
      </p:sp>
      <p:sp>
        <p:nvSpPr>
          <p:cNvPr id="4" name="Slide Number Placeholder 3">
            <a:extLst>
              <a:ext uri="{FF2B5EF4-FFF2-40B4-BE49-F238E27FC236}">
                <a16:creationId xmlns:a16="http://schemas.microsoft.com/office/drawing/2014/main" id="{D14ADE6B-593A-461E-AA4D-9A7B8898C5B4}"/>
              </a:ext>
            </a:extLst>
          </p:cNvPr>
          <p:cNvSpPr>
            <a:spLocks noGrp="1"/>
          </p:cNvSpPr>
          <p:nvPr>
            <p:ph type="sldNum" sz="quarter" idx="10"/>
          </p:nvPr>
        </p:nvSpPr>
        <p:spPr/>
        <p:txBody>
          <a:bodyPr/>
          <a:lstStyle/>
          <a:p>
            <a:pPr>
              <a:defRPr/>
            </a:pPr>
            <a:fld id="{33932FC1-F83D-4223-BCC6-34681F250449}" type="slidenum">
              <a:rPr lang="en-US" smtClean="0"/>
              <a:pPr>
                <a:defRPr/>
              </a:pPr>
              <a:t>4</a:t>
            </a:fld>
            <a:endParaRPr lang="en-US"/>
          </a:p>
        </p:txBody>
      </p:sp>
      <p:sp>
        <p:nvSpPr>
          <p:cNvPr id="6" name="Footer Placeholder 4">
            <a:extLst>
              <a:ext uri="{FF2B5EF4-FFF2-40B4-BE49-F238E27FC236}">
                <a16:creationId xmlns:a16="http://schemas.microsoft.com/office/drawing/2014/main" id="{D773F30D-3EA7-4C45-8BD9-D6243FC58AF1}"/>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31555431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57D3-A927-41F6-8A41-5433C2395C4A}"/>
              </a:ext>
            </a:extLst>
          </p:cNvPr>
          <p:cNvSpPr>
            <a:spLocks noGrp="1"/>
          </p:cNvSpPr>
          <p:nvPr>
            <p:ph type="title"/>
          </p:nvPr>
        </p:nvSpPr>
        <p:spPr>
          <a:xfrm>
            <a:off x="357539" y="204305"/>
            <a:ext cx="8229600" cy="831850"/>
          </a:xfrm>
        </p:spPr>
        <p:txBody>
          <a:bodyPr/>
          <a:lstStyle/>
          <a:p>
            <a:r>
              <a:rPr lang="en-GB" altLang="en-US" sz="2400" b="1" dirty="0">
                <a:solidFill>
                  <a:schemeClr val="tx2"/>
                </a:solidFill>
                <a:latin typeface="+mj-lt"/>
                <a:ea typeface="+mj-ea"/>
              </a:rPr>
              <a:t>Measure 1: Criminal offence for failing to comply with a Stop Notice</a:t>
            </a:r>
            <a:r>
              <a:rPr lang="en-GB" sz="2400" b="1" dirty="0">
                <a:solidFill>
                  <a:schemeClr val="tx2"/>
                </a:solidFill>
                <a:latin typeface="+mj-lt"/>
                <a:ea typeface="+mj-ea"/>
              </a:rPr>
              <a:t> </a:t>
            </a:r>
            <a:br>
              <a:rPr lang="en-GB" sz="1200" b="1" dirty="0">
                <a:solidFill>
                  <a:schemeClr val="tx2"/>
                </a:solidFill>
                <a:latin typeface="+mj-lt"/>
                <a:ea typeface="+mj-ea"/>
              </a:rPr>
            </a:br>
            <a:endParaRPr lang="en-GB" sz="1800" b="1" dirty="0"/>
          </a:p>
        </p:txBody>
      </p:sp>
      <p:sp>
        <p:nvSpPr>
          <p:cNvPr id="3" name="Content Placeholder 2">
            <a:extLst>
              <a:ext uri="{FF2B5EF4-FFF2-40B4-BE49-F238E27FC236}">
                <a16:creationId xmlns:a16="http://schemas.microsoft.com/office/drawing/2014/main" id="{2E0DD49A-E0E3-4F6A-8CE2-E4D59186925A}"/>
              </a:ext>
            </a:extLst>
          </p:cNvPr>
          <p:cNvSpPr>
            <a:spLocks noGrp="1"/>
          </p:cNvSpPr>
          <p:nvPr>
            <p:ph idx="1"/>
          </p:nvPr>
        </p:nvSpPr>
        <p:spPr>
          <a:xfrm>
            <a:off x="357539" y="1290064"/>
            <a:ext cx="8450414" cy="4603196"/>
          </a:xfrm>
        </p:spPr>
        <p:txBody>
          <a:bodyPr/>
          <a:lstStyle/>
          <a:p>
            <a:pPr marL="0" indent="0" eaLnBrk="1" hangingPunct="1">
              <a:spcAft>
                <a:spcPts val="600"/>
              </a:spcAft>
              <a:buNone/>
              <a:defRPr/>
            </a:pPr>
            <a:r>
              <a:rPr lang="en-US" altLang="en-US" sz="1600" b="1" dirty="0">
                <a:solidFill>
                  <a:schemeClr val="tx2"/>
                </a:solidFill>
              </a:rPr>
              <a:t>Background:</a:t>
            </a:r>
          </a:p>
          <a:p>
            <a:pPr marL="285750" indent="-285750" eaLnBrk="1" hangingPunct="1">
              <a:spcAft>
                <a:spcPts val="600"/>
              </a:spcAft>
              <a:buFontTx/>
              <a:buChar char="•"/>
              <a:defRPr/>
            </a:pPr>
            <a:r>
              <a:rPr lang="en-US" altLang="en-US" sz="1600" dirty="0"/>
              <a:t>The Stop Notice aims to bring an immediate cessation to all promotional activity of a scheme. Currently, failure to comply with the obligations imposed by a Stop Notice can lead to substantial civil penalties.</a:t>
            </a:r>
          </a:p>
          <a:p>
            <a:pPr marL="0" indent="0" eaLnBrk="1" hangingPunct="1">
              <a:spcAft>
                <a:spcPts val="600"/>
              </a:spcAft>
              <a:buNone/>
              <a:defRPr/>
            </a:pPr>
            <a:r>
              <a:rPr lang="en-US" altLang="en-US" sz="1600" b="1" dirty="0">
                <a:solidFill>
                  <a:schemeClr val="tx2"/>
                </a:solidFill>
              </a:rPr>
              <a:t>The Problem:</a:t>
            </a:r>
          </a:p>
          <a:p>
            <a:pPr marL="285750" indent="-285750">
              <a:spcAft>
                <a:spcPts val="600"/>
              </a:spcAft>
              <a:buFontTx/>
              <a:buChar char="•"/>
              <a:defRPr/>
            </a:pPr>
            <a:r>
              <a:rPr lang="en-US" altLang="en-US" sz="1600" dirty="0"/>
              <a:t>Promoters may choose not to comply with the Stop Notice, despite the substantial civil penalties. </a:t>
            </a:r>
          </a:p>
          <a:p>
            <a:pPr marL="285750" indent="-285750">
              <a:spcAft>
                <a:spcPts val="600"/>
              </a:spcAft>
              <a:buFont typeface="Arial"/>
              <a:buChar char="•"/>
              <a:defRPr/>
            </a:pPr>
            <a:r>
              <a:rPr lang="en-US" altLang="en-US" sz="1600" dirty="0"/>
              <a:t>They may use complex company structures to make it harder for HMRC to identify who is orchestrating promotion activities and try to avoid the obligations imposed by the Stop Notice, meaning promotion of a scheme continues.</a:t>
            </a:r>
          </a:p>
          <a:p>
            <a:pPr marL="0" indent="0">
              <a:spcAft>
                <a:spcPts val="600"/>
              </a:spcAft>
              <a:buNone/>
              <a:defRPr/>
            </a:pPr>
            <a:r>
              <a:rPr lang="en-US" altLang="en-US" sz="1600" b="1" dirty="0">
                <a:solidFill>
                  <a:schemeClr val="tx2"/>
                </a:solidFill>
              </a:rPr>
              <a:t>The Proposal:</a:t>
            </a:r>
          </a:p>
          <a:p>
            <a:pPr marL="285750" indent="-285750" eaLnBrk="1" hangingPunct="1">
              <a:spcAft>
                <a:spcPts val="600"/>
              </a:spcAft>
              <a:buFont typeface="Arial"/>
              <a:buChar char="•"/>
              <a:defRPr/>
            </a:pPr>
            <a:r>
              <a:rPr lang="en-US" altLang="en-US" sz="1600" dirty="0"/>
              <a:t>We believe that creating a criminal offence for failing to comply with the Stop Notice </a:t>
            </a:r>
            <a:r>
              <a:rPr lang="en-US" sz="1600" dirty="0"/>
              <a:t>would both reinforce the importance of the Stop Notice and act as a strong deterrent against non-compliance.</a:t>
            </a:r>
          </a:p>
          <a:p>
            <a:pPr marL="269875" indent="-269875"/>
            <a:endParaRPr lang="en-GB" dirty="0"/>
          </a:p>
        </p:txBody>
      </p:sp>
      <p:sp>
        <p:nvSpPr>
          <p:cNvPr id="4" name="Slide Number Placeholder 3">
            <a:extLst>
              <a:ext uri="{FF2B5EF4-FFF2-40B4-BE49-F238E27FC236}">
                <a16:creationId xmlns:a16="http://schemas.microsoft.com/office/drawing/2014/main" id="{86BAD92B-B27E-4147-9DFE-C00FCF1107AF}"/>
              </a:ext>
            </a:extLst>
          </p:cNvPr>
          <p:cNvSpPr>
            <a:spLocks noGrp="1"/>
          </p:cNvSpPr>
          <p:nvPr>
            <p:ph type="sldNum" sz="quarter" idx="10"/>
          </p:nvPr>
        </p:nvSpPr>
        <p:spPr/>
        <p:txBody>
          <a:bodyPr/>
          <a:lstStyle/>
          <a:p>
            <a:pPr>
              <a:defRPr/>
            </a:pPr>
            <a:fld id="{33932FC1-F83D-4223-BCC6-34681F250449}" type="slidenum">
              <a:rPr lang="en-US" smtClean="0"/>
              <a:pPr>
                <a:defRPr/>
              </a:pPr>
              <a:t>5</a:t>
            </a:fld>
            <a:endParaRPr lang="en-US"/>
          </a:p>
        </p:txBody>
      </p:sp>
      <p:sp>
        <p:nvSpPr>
          <p:cNvPr id="7" name="Title 1">
            <a:extLst>
              <a:ext uri="{FF2B5EF4-FFF2-40B4-BE49-F238E27FC236}">
                <a16:creationId xmlns:a16="http://schemas.microsoft.com/office/drawing/2014/main" id="{200E4E4A-F109-91B4-E260-EDA595A75270}"/>
              </a:ext>
            </a:extLst>
          </p:cNvPr>
          <p:cNvSpPr txBox="1">
            <a:spLocks/>
          </p:cNvSpPr>
          <p:nvPr/>
        </p:nvSpPr>
        <p:spPr bwMode="auto">
          <a:xfrm flipV="1">
            <a:off x="1119847" y="187768"/>
            <a:ext cx="7563897" cy="34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ts val="4000"/>
              </a:lnSpc>
              <a:spcBef>
                <a:spcPct val="0"/>
              </a:spcBef>
              <a:spcAft>
                <a:spcPts val="80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a:lstStyle>
          <a:p>
            <a:endParaRPr lang="en-GB" sz="1800" b="1" kern="0"/>
          </a:p>
        </p:txBody>
      </p:sp>
      <p:sp>
        <p:nvSpPr>
          <p:cNvPr id="8" name="Content Placeholder 2">
            <a:extLst>
              <a:ext uri="{FF2B5EF4-FFF2-40B4-BE49-F238E27FC236}">
                <a16:creationId xmlns:a16="http://schemas.microsoft.com/office/drawing/2014/main" id="{B7AE7F52-2562-4EEF-B95B-D6E37462137C}"/>
              </a:ext>
            </a:extLst>
          </p:cNvPr>
          <p:cNvSpPr txBox="1">
            <a:spLocks/>
          </p:cNvSpPr>
          <p:nvPr/>
        </p:nvSpPr>
        <p:spPr bwMode="auto">
          <a:xfrm>
            <a:off x="274168" y="813804"/>
            <a:ext cx="8533785" cy="344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0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8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16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a:lstStyle>
          <a:p>
            <a:pPr marL="269875" indent="-269875"/>
            <a:endParaRPr lang="en-GB" sz="1400" kern="0" dirty="0"/>
          </a:p>
        </p:txBody>
      </p:sp>
      <p:sp>
        <p:nvSpPr>
          <p:cNvPr id="9" name="Footer Placeholder 4">
            <a:extLst>
              <a:ext uri="{FF2B5EF4-FFF2-40B4-BE49-F238E27FC236}">
                <a16:creationId xmlns:a16="http://schemas.microsoft.com/office/drawing/2014/main" id="{1409F127-4188-4BF7-BCD0-5891830A5A47}"/>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307386280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F86A-D893-C91A-7457-3E0C54A90CEF}"/>
              </a:ext>
            </a:extLst>
          </p:cNvPr>
          <p:cNvSpPr>
            <a:spLocks noGrp="1"/>
          </p:cNvSpPr>
          <p:nvPr>
            <p:ph type="title"/>
          </p:nvPr>
        </p:nvSpPr>
        <p:spPr>
          <a:xfrm>
            <a:off x="457200" y="639536"/>
            <a:ext cx="8229600" cy="831850"/>
          </a:xfrm>
        </p:spPr>
        <p:txBody>
          <a:bodyPr/>
          <a:lstStyle/>
          <a:p>
            <a:r>
              <a:rPr lang="en-GB" sz="2400" b="1" dirty="0">
                <a:solidFill>
                  <a:schemeClr val="tx2"/>
                </a:solidFill>
              </a:rPr>
              <a:t>Criminal offence for failing to comply with a Stop Notice</a:t>
            </a:r>
            <a:endParaRPr lang="en-GB" sz="2400" b="1" dirty="0"/>
          </a:p>
        </p:txBody>
      </p:sp>
      <p:sp>
        <p:nvSpPr>
          <p:cNvPr id="3" name="Content Placeholder 2">
            <a:extLst>
              <a:ext uri="{FF2B5EF4-FFF2-40B4-BE49-F238E27FC236}">
                <a16:creationId xmlns:a16="http://schemas.microsoft.com/office/drawing/2014/main" id="{07327C20-0939-C13C-9300-B48DAEE284F3}"/>
              </a:ext>
            </a:extLst>
          </p:cNvPr>
          <p:cNvSpPr>
            <a:spLocks noGrp="1"/>
          </p:cNvSpPr>
          <p:nvPr>
            <p:ph idx="1"/>
          </p:nvPr>
        </p:nvSpPr>
        <p:spPr>
          <a:xfrm>
            <a:off x="457200" y="1901872"/>
            <a:ext cx="8229600" cy="3593220"/>
          </a:xfrm>
        </p:spPr>
        <p:txBody>
          <a:bodyPr/>
          <a:lstStyle/>
          <a:p>
            <a:pPr marL="285750" indent="-285750">
              <a:spcAft>
                <a:spcPts val="600"/>
              </a:spcAft>
              <a:buFont typeface="Arial"/>
              <a:buChar char="•"/>
              <a:defRPr/>
            </a:pPr>
            <a:r>
              <a:rPr lang="en-US" altLang="en-US" sz="2000" dirty="0"/>
              <a:t>No impact on the existing Stop Notice legislation. </a:t>
            </a:r>
            <a:endParaRPr lang="en-US" sz="2000" dirty="0"/>
          </a:p>
          <a:p>
            <a:pPr marL="285750" indent="-285750">
              <a:spcAft>
                <a:spcPts val="600"/>
              </a:spcAft>
              <a:buFont typeface="Arial"/>
              <a:buChar char="•"/>
              <a:defRPr/>
            </a:pPr>
            <a:endParaRPr lang="en-US" altLang="en-US" sz="2000" dirty="0"/>
          </a:p>
          <a:p>
            <a:pPr marL="285750" indent="-285750">
              <a:spcAft>
                <a:spcPts val="600"/>
              </a:spcAft>
              <a:buFont typeface="Arial"/>
              <a:buChar char="•"/>
              <a:defRPr/>
            </a:pPr>
            <a:r>
              <a:rPr lang="en-US" altLang="en-US" sz="2000" dirty="0"/>
              <a:t>Strict liability offence. Where there is evidence that a Stop Notice has not been complied with, the offence will have been committed.</a:t>
            </a:r>
          </a:p>
          <a:p>
            <a:pPr marL="285750" indent="-285750">
              <a:spcAft>
                <a:spcPts val="600"/>
              </a:spcAft>
              <a:buFont typeface="Arial"/>
              <a:buChar char="•"/>
              <a:defRPr/>
            </a:pPr>
            <a:endParaRPr lang="en-US" altLang="en-US" sz="2000" dirty="0"/>
          </a:p>
          <a:p>
            <a:pPr marL="285750" indent="-285750">
              <a:spcAft>
                <a:spcPts val="600"/>
              </a:spcAft>
              <a:buFont typeface="Arial"/>
              <a:buChar char="•"/>
              <a:defRPr/>
            </a:pPr>
            <a:r>
              <a:rPr lang="en-US" altLang="en-US" sz="2000" dirty="0"/>
              <a:t>Promotion activity through complex structures. </a:t>
            </a:r>
          </a:p>
          <a:p>
            <a:pPr marL="285750" indent="-285750">
              <a:spcAft>
                <a:spcPts val="600"/>
              </a:spcAft>
              <a:buFont typeface="Arial"/>
              <a:buChar char="•"/>
              <a:defRPr/>
            </a:pPr>
            <a:endParaRPr lang="en-US" sz="2000" dirty="0"/>
          </a:p>
          <a:p>
            <a:pPr marL="285750" indent="-285750">
              <a:spcAft>
                <a:spcPts val="600"/>
              </a:spcAft>
              <a:buFont typeface="Arial"/>
              <a:buChar char="•"/>
              <a:defRPr/>
            </a:pPr>
            <a:r>
              <a:rPr lang="en-US" sz="2000" dirty="0"/>
              <a:t>Focus of this offence is to stop the promotion of the scheme. </a:t>
            </a:r>
            <a:endParaRPr lang="en-US" altLang="en-US" sz="2000" dirty="0"/>
          </a:p>
          <a:p>
            <a:pPr marL="269875" indent="-269875">
              <a:lnSpc>
                <a:spcPts val="2400"/>
              </a:lnSpc>
            </a:pPr>
            <a:endParaRPr lang="en-GB" dirty="0">
              <a:ea typeface="Geneva"/>
            </a:endParaRPr>
          </a:p>
        </p:txBody>
      </p:sp>
      <p:sp>
        <p:nvSpPr>
          <p:cNvPr id="4" name="Slide Number Placeholder 3">
            <a:extLst>
              <a:ext uri="{FF2B5EF4-FFF2-40B4-BE49-F238E27FC236}">
                <a16:creationId xmlns:a16="http://schemas.microsoft.com/office/drawing/2014/main" id="{FA4BAA4B-D982-EBA1-A8C5-789F51CEEEA7}"/>
              </a:ext>
            </a:extLst>
          </p:cNvPr>
          <p:cNvSpPr>
            <a:spLocks noGrp="1"/>
          </p:cNvSpPr>
          <p:nvPr>
            <p:ph type="sldNum" sz="quarter" idx="10"/>
          </p:nvPr>
        </p:nvSpPr>
        <p:spPr/>
        <p:txBody>
          <a:bodyPr/>
          <a:lstStyle/>
          <a:p>
            <a:pPr>
              <a:defRPr/>
            </a:pPr>
            <a:fld id="{33932FC1-F83D-4223-BCC6-34681F250449}" type="slidenum">
              <a:rPr lang="en-US"/>
              <a:pPr>
                <a:defRPr/>
              </a:pPr>
              <a:t>6</a:t>
            </a:fld>
            <a:endParaRPr lang="en-US"/>
          </a:p>
        </p:txBody>
      </p:sp>
      <p:sp>
        <p:nvSpPr>
          <p:cNvPr id="6" name="TextBox 5">
            <a:extLst>
              <a:ext uri="{FF2B5EF4-FFF2-40B4-BE49-F238E27FC236}">
                <a16:creationId xmlns:a16="http://schemas.microsoft.com/office/drawing/2014/main" id="{956A1E00-DFBC-4A7E-B8A2-C24994DD4E72}"/>
              </a:ext>
            </a:extLst>
          </p:cNvPr>
          <p:cNvSpPr txBox="1"/>
          <p:nvPr/>
        </p:nvSpPr>
        <p:spPr>
          <a:xfrm>
            <a:off x="369454" y="1368071"/>
            <a:ext cx="5213927" cy="400110"/>
          </a:xfrm>
          <a:prstGeom prst="rect">
            <a:avLst/>
          </a:prstGeom>
          <a:noFill/>
        </p:spPr>
        <p:txBody>
          <a:bodyPr wrap="square" rtlCol="0">
            <a:spAutoFit/>
          </a:bodyPr>
          <a:lstStyle/>
          <a:p>
            <a:r>
              <a:rPr lang="en-GB" sz="2000" b="1" dirty="0">
                <a:solidFill>
                  <a:srgbClr val="008D8E"/>
                </a:solidFill>
              </a:rPr>
              <a:t>The proposed offence</a:t>
            </a:r>
          </a:p>
        </p:txBody>
      </p:sp>
      <p:sp>
        <p:nvSpPr>
          <p:cNvPr id="7" name="Footer Placeholder 4">
            <a:extLst>
              <a:ext uri="{FF2B5EF4-FFF2-40B4-BE49-F238E27FC236}">
                <a16:creationId xmlns:a16="http://schemas.microsoft.com/office/drawing/2014/main" id="{1CCAF99E-A972-4ECF-BFAB-D5BB2B94BF07}"/>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153232415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FE919-757D-4C9A-A9FA-7800861EF3BD}"/>
              </a:ext>
            </a:extLst>
          </p:cNvPr>
          <p:cNvSpPr>
            <a:spLocks noGrp="1"/>
          </p:cNvSpPr>
          <p:nvPr>
            <p:ph type="title"/>
          </p:nvPr>
        </p:nvSpPr>
        <p:spPr>
          <a:xfrm>
            <a:off x="473228" y="502796"/>
            <a:ext cx="8229600" cy="831850"/>
          </a:xfrm>
        </p:spPr>
        <p:txBody>
          <a:bodyPr/>
          <a:lstStyle/>
          <a:p>
            <a:r>
              <a:rPr lang="en-GB" sz="2400" b="1" dirty="0">
                <a:solidFill>
                  <a:schemeClr val="tx2"/>
                </a:solidFill>
              </a:rPr>
              <a:t>Criminal offence for failing to comply with a Stop Notice</a:t>
            </a:r>
            <a:endParaRPr lang="en-GB" sz="2400" b="1" dirty="0"/>
          </a:p>
        </p:txBody>
      </p:sp>
      <p:sp>
        <p:nvSpPr>
          <p:cNvPr id="3" name="Content Placeholder 2">
            <a:extLst>
              <a:ext uri="{FF2B5EF4-FFF2-40B4-BE49-F238E27FC236}">
                <a16:creationId xmlns:a16="http://schemas.microsoft.com/office/drawing/2014/main" id="{6698EB93-E8EF-4919-A735-1DAC4FD99CAE}"/>
              </a:ext>
            </a:extLst>
          </p:cNvPr>
          <p:cNvSpPr>
            <a:spLocks noGrp="1"/>
          </p:cNvSpPr>
          <p:nvPr>
            <p:ph idx="1"/>
          </p:nvPr>
        </p:nvSpPr>
        <p:spPr>
          <a:xfrm>
            <a:off x="473228" y="1887388"/>
            <a:ext cx="8213572" cy="3640708"/>
          </a:xfrm>
        </p:spPr>
        <p:txBody>
          <a:bodyPr/>
          <a:lstStyle/>
          <a:p>
            <a:pPr marL="285750" indent="-285750">
              <a:spcAft>
                <a:spcPts val="600"/>
              </a:spcAft>
              <a:buFont typeface="Arial,Sans-Serif"/>
              <a:buChar char="•"/>
            </a:pPr>
            <a:r>
              <a:rPr lang="en-US" sz="2000" dirty="0"/>
              <a:t>Stop Notices have a number of safeguards and rights of appeal. These all continue to apply.</a:t>
            </a:r>
          </a:p>
          <a:p>
            <a:pPr marL="285750" indent="-285750">
              <a:spcAft>
                <a:spcPts val="600"/>
              </a:spcAft>
              <a:buFont typeface="Arial,Sans-Serif"/>
              <a:buChar char="•"/>
            </a:pPr>
            <a:endParaRPr lang="en-US" sz="2000" dirty="0"/>
          </a:p>
          <a:p>
            <a:pPr marL="285750" indent="-285750">
              <a:spcAft>
                <a:spcPts val="600"/>
              </a:spcAft>
              <a:buFont typeface="Arial"/>
              <a:buChar char="•"/>
            </a:pPr>
            <a:r>
              <a:rPr lang="en-GB" sz="2000" dirty="0"/>
              <a:t>Criminal</a:t>
            </a:r>
            <a:r>
              <a:rPr lang="en-US" sz="2000" dirty="0"/>
              <a:t> investigation would be reserved for the most serious cases or where civil interventions are not effective. </a:t>
            </a:r>
          </a:p>
          <a:p>
            <a:pPr marL="285750" indent="-285750">
              <a:spcAft>
                <a:spcPts val="600"/>
              </a:spcAft>
              <a:buFont typeface="Arial"/>
              <a:buChar char="•"/>
            </a:pPr>
            <a:endParaRPr lang="en-US" sz="2000" dirty="0"/>
          </a:p>
          <a:p>
            <a:pPr marL="285750" indent="-285750">
              <a:spcAft>
                <a:spcPts val="600"/>
              </a:spcAft>
              <a:buFont typeface="Arial" panose="020B0604020202020204" pitchFamily="34" charset="0"/>
              <a:buChar char="•"/>
            </a:pPr>
            <a:r>
              <a:rPr lang="en-US" sz="2000" dirty="0"/>
              <a:t>Any criminal investigation is subject to HMRC's governance.</a:t>
            </a:r>
          </a:p>
          <a:p>
            <a:pPr marL="285750" indent="-285750">
              <a:spcAft>
                <a:spcPts val="600"/>
              </a:spcAft>
              <a:buFont typeface="Arial" panose="020B0604020202020204" pitchFamily="34" charset="0"/>
              <a:buChar char="•"/>
            </a:pPr>
            <a:endParaRPr lang="en-US" sz="2000" dirty="0"/>
          </a:p>
          <a:p>
            <a:pPr marL="285750" indent="-285750">
              <a:spcAft>
                <a:spcPts val="600"/>
              </a:spcAft>
              <a:buFont typeface="Arial"/>
              <a:buChar char="•"/>
            </a:pPr>
            <a:r>
              <a:rPr lang="en-US" sz="2000" dirty="0"/>
              <a:t>The decision to mount a prosecution rests with the various prosecuting authorities and ultimately HMRC must prove its case in court beyond reasonable doubt.</a:t>
            </a:r>
          </a:p>
          <a:p>
            <a:pPr marL="0" indent="0">
              <a:buNone/>
            </a:pPr>
            <a:endParaRPr lang="en-GB" dirty="0"/>
          </a:p>
        </p:txBody>
      </p:sp>
      <p:sp>
        <p:nvSpPr>
          <p:cNvPr id="4" name="Slide Number Placeholder 3">
            <a:extLst>
              <a:ext uri="{FF2B5EF4-FFF2-40B4-BE49-F238E27FC236}">
                <a16:creationId xmlns:a16="http://schemas.microsoft.com/office/drawing/2014/main" id="{DFD0C400-7A85-4369-8161-252E78063B83}"/>
              </a:ext>
            </a:extLst>
          </p:cNvPr>
          <p:cNvSpPr>
            <a:spLocks noGrp="1"/>
          </p:cNvSpPr>
          <p:nvPr>
            <p:ph type="sldNum" sz="quarter" idx="10"/>
          </p:nvPr>
        </p:nvSpPr>
        <p:spPr/>
        <p:txBody>
          <a:bodyPr/>
          <a:lstStyle/>
          <a:p>
            <a:pPr>
              <a:defRPr/>
            </a:pPr>
            <a:fld id="{33932FC1-F83D-4223-BCC6-34681F250449}" type="slidenum">
              <a:rPr lang="en-US" smtClean="0"/>
              <a:pPr>
                <a:defRPr/>
              </a:pPr>
              <a:t>7</a:t>
            </a:fld>
            <a:endParaRPr lang="en-US"/>
          </a:p>
        </p:txBody>
      </p:sp>
      <p:sp>
        <p:nvSpPr>
          <p:cNvPr id="6" name="TextBox 5">
            <a:extLst>
              <a:ext uri="{FF2B5EF4-FFF2-40B4-BE49-F238E27FC236}">
                <a16:creationId xmlns:a16="http://schemas.microsoft.com/office/drawing/2014/main" id="{7584D6EB-C7E7-4BF9-A82D-CF73897AF568}"/>
              </a:ext>
            </a:extLst>
          </p:cNvPr>
          <p:cNvSpPr txBox="1"/>
          <p:nvPr/>
        </p:nvSpPr>
        <p:spPr>
          <a:xfrm>
            <a:off x="457200" y="1329904"/>
            <a:ext cx="4401239" cy="400110"/>
          </a:xfrm>
          <a:prstGeom prst="rect">
            <a:avLst/>
          </a:prstGeom>
          <a:noFill/>
        </p:spPr>
        <p:txBody>
          <a:bodyPr wrap="square" rtlCol="0">
            <a:spAutoFit/>
          </a:bodyPr>
          <a:lstStyle/>
          <a:p>
            <a:pPr marL="0" indent="0">
              <a:buNone/>
            </a:pPr>
            <a:r>
              <a:rPr lang="en-GB" altLang="en-US" sz="2000" b="1" dirty="0">
                <a:solidFill>
                  <a:schemeClr val="tx2"/>
                </a:solidFill>
              </a:rPr>
              <a:t>Safeguards and Sanctions</a:t>
            </a:r>
          </a:p>
        </p:txBody>
      </p:sp>
      <p:sp>
        <p:nvSpPr>
          <p:cNvPr id="7" name="Footer Placeholder 4">
            <a:extLst>
              <a:ext uri="{FF2B5EF4-FFF2-40B4-BE49-F238E27FC236}">
                <a16:creationId xmlns:a16="http://schemas.microsoft.com/office/drawing/2014/main" id="{F84E5314-DE97-4B81-9C78-217B0620E316}"/>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228545707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06" y="165943"/>
            <a:ext cx="8229600" cy="831850"/>
          </a:xfrm>
        </p:spPr>
        <p:txBody>
          <a:bodyPr/>
          <a:lstStyle/>
          <a:p>
            <a:pPr>
              <a:lnSpc>
                <a:spcPct val="100000"/>
              </a:lnSpc>
            </a:pPr>
            <a:r>
              <a:rPr lang="en-GB" sz="2400" b="1" dirty="0"/>
              <a:t>Measure 2: Expediting the disqualification of directors of companies involved in tax avoidance</a:t>
            </a:r>
          </a:p>
        </p:txBody>
      </p:sp>
      <p:sp>
        <p:nvSpPr>
          <p:cNvPr id="3" name="Content Placeholder 2"/>
          <p:cNvSpPr>
            <a:spLocks noGrp="1"/>
          </p:cNvSpPr>
          <p:nvPr>
            <p:ph idx="1"/>
          </p:nvPr>
        </p:nvSpPr>
        <p:spPr>
          <a:xfrm>
            <a:off x="352157" y="955144"/>
            <a:ext cx="8664958" cy="5736913"/>
          </a:xfrm>
        </p:spPr>
        <p:txBody>
          <a:bodyPr/>
          <a:lstStyle/>
          <a:p>
            <a:pPr marL="0" indent="0">
              <a:lnSpc>
                <a:spcPts val="1600"/>
              </a:lnSpc>
              <a:spcAft>
                <a:spcPts val="0"/>
              </a:spcAft>
              <a:buNone/>
            </a:pPr>
            <a:endParaRPr lang="en-GB" sz="1600" b="1" dirty="0">
              <a:solidFill>
                <a:srgbClr val="008D8E"/>
              </a:solidFill>
              <a:cs typeface="Arial"/>
            </a:endParaRPr>
          </a:p>
          <a:p>
            <a:pPr marL="0" indent="0">
              <a:lnSpc>
                <a:spcPts val="1600"/>
              </a:lnSpc>
              <a:spcAft>
                <a:spcPts val="0"/>
              </a:spcAft>
              <a:buNone/>
            </a:pPr>
            <a:r>
              <a:rPr lang="en-GB" sz="2000" b="1" dirty="0">
                <a:solidFill>
                  <a:srgbClr val="008D8E"/>
                </a:solidFill>
                <a:cs typeface="Arial"/>
              </a:rPr>
              <a:t>Aims:</a:t>
            </a:r>
            <a:r>
              <a:rPr lang="en-GB" sz="2000" dirty="0">
                <a:solidFill>
                  <a:srgbClr val="008D8E"/>
                </a:solidFill>
                <a:cs typeface="Arial"/>
              </a:rPr>
              <a:t> </a:t>
            </a:r>
            <a:endParaRPr lang="en-US" sz="3600" dirty="0"/>
          </a:p>
          <a:p>
            <a:pPr marL="269875" indent="-269875">
              <a:lnSpc>
                <a:spcPts val="1600"/>
              </a:lnSpc>
              <a:spcAft>
                <a:spcPts val="0"/>
              </a:spcAft>
            </a:pPr>
            <a:endParaRPr lang="en-GB" sz="1600" dirty="0"/>
          </a:p>
          <a:p>
            <a:pPr marL="269875" indent="-269875">
              <a:lnSpc>
                <a:spcPct val="100000"/>
              </a:lnSpc>
              <a:spcAft>
                <a:spcPts val="0"/>
              </a:spcAft>
            </a:pPr>
            <a:r>
              <a:rPr lang="en-GB" sz="1800" dirty="0"/>
              <a:t>Expedite the disqualification of directors of companies involved in promoting tax avoidance</a:t>
            </a:r>
          </a:p>
          <a:p>
            <a:pPr marL="269875" indent="-269875">
              <a:lnSpc>
                <a:spcPct val="100000"/>
              </a:lnSpc>
              <a:spcAft>
                <a:spcPts val="0"/>
              </a:spcAft>
            </a:pPr>
            <a:r>
              <a:rPr lang="en-GB" sz="1800" dirty="0"/>
              <a:t>Remove directors from the market and prevent them from setting up new companies</a:t>
            </a:r>
          </a:p>
          <a:p>
            <a:pPr marL="269875" indent="-269875">
              <a:lnSpc>
                <a:spcPct val="100000"/>
              </a:lnSpc>
              <a:spcAft>
                <a:spcPts val="0"/>
              </a:spcAft>
            </a:pPr>
            <a:r>
              <a:rPr lang="en-GB" sz="1800" dirty="0"/>
              <a:t>Disrupt promoters' business model by making it harder for them to find individuals to act as directors</a:t>
            </a:r>
            <a:endParaRPr lang="en-GB" sz="3200" dirty="0"/>
          </a:p>
          <a:p>
            <a:pPr marL="0" indent="0">
              <a:lnSpc>
                <a:spcPts val="1600"/>
              </a:lnSpc>
              <a:buNone/>
            </a:pPr>
            <a:endParaRPr lang="en-GB" sz="1600" b="1" dirty="0">
              <a:solidFill>
                <a:srgbClr val="008D8E"/>
              </a:solidFill>
              <a:cs typeface="Arial"/>
            </a:endParaRPr>
          </a:p>
          <a:p>
            <a:pPr marL="0" indent="0">
              <a:lnSpc>
                <a:spcPts val="1600"/>
              </a:lnSpc>
              <a:buNone/>
            </a:pPr>
            <a:r>
              <a:rPr lang="en-GB" sz="2000" b="1" dirty="0">
                <a:solidFill>
                  <a:srgbClr val="008D8E"/>
                </a:solidFill>
                <a:cs typeface="Arial"/>
              </a:rPr>
              <a:t>The problem:</a:t>
            </a:r>
            <a:endParaRPr lang="en-GB" sz="2000" b="1" dirty="0"/>
          </a:p>
          <a:p>
            <a:pPr marL="269875" indent="-269875">
              <a:lnSpc>
                <a:spcPct val="100000"/>
              </a:lnSpc>
              <a:spcAft>
                <a:spcPts val="0"/>
              </a:spcAft>
            </a:pPr>
            <a:r>
              <a:rPr lang="en-GB" sz="1800" dirty="0"/>
              <a:t>Controlling minds behind the promotion of tax avoidance </a:t>
            </a:r>
          </a:p>
          <a:p>
            <a:pPr marL="269875" indent="-269875">
              <a:lnSpc>
                <a:spcPct val="100000"/>
              </a:lnSpc>
              <a:spcAft>
                <a:spcPts val="0"/>
              </a:spcAft>
            </a:pPr>
            <a:r>
              <a:rPr lang="en-GB" sz="1800" dirty="0"/>
              <a:t>Often use companies and insert stooge/shadow directors </a:t>
            </a:r>
          </a:p>
          <a:p>
            <a:pPr marL="269875" indent="-269875">
              <a:lnSpc>
                <a:spcPct val="100000"/>
              </a:lnSpc>
              <a:spcAft>
                <a:spcPts val="0"/>
              </a:spcAft>
            </a:pPr>
            <a:r>
              <a:rPr lang="en-GB" sz="1800" dirty="0"/>
              <a:t>Currently, cases referred INSS who investigate and decide whether to bring disqualification proceedings to the court</a:t>
            </a:r>
          </a:p>
          <a:p>
            <a:pPr marL="269875" indent="-269875">
              <a:lnSpc>
                <a:spcPct val="100000"/>
              </a:lnSpc>
              <a:spcAft>
                <a:spcPts val="0"/>
              </a:spcAft>
            </a:pPr>
            <a:r>
              <a:rPr lang="en-GB" sz="1800" dirty="0"/>
              <a:t>Wider factors around the director's actions and behaviours considered</a:t>
            </a:r>
          </a:p>
          <a:p>
            <a:pPr marL="269875" indent="-269875">
              <a:lnSpc>
                <a:spcPct val="100000"/>
              </a:lnSpc>
              <a:spcAft>
                <a:spcPts val="0"/>
              </a:spcAft>
            </a:pPr>
            <a:r>
              <a:rPr lang="en-GB" sz="1800" dirty="0"/>
              <a:t>Not aimed at dealing with actions &amp; behaviours of directors promoting tax avoidance</a:t>
            </a:r>
          </a:p>
          <a:p>
            <a:pPr marL="269875" indent="-269875">
              <a:lnSpc>
                <a:spcPct val="100000"/>
              </a:lnSpc>
              <a:spcAft>
                <a:spcPts val="0"/>
              </a:spcAft>
            </a:pPr>
            <a:endParaRPr lang="en-GB" sz="1800" dirty="0"/>
          </a:p>
          <a:p>
            <a:pPr marL="0" indent="0">
              <a:lnSpc>
                <a:spcPct val="100000"/>
              </a:lnSpc>
              <a:spcAft>
                <a:spcPts val="0"/>
              </a:spcAft>
              <a:buNone/>
            </a:pPr>
            <a:endParaRPr lang="en-GB" sz="1400" dirty="0"/>
          </a:p>
          <a:p>
            <a:pPr marL="0" indent="0">
              <a:lnSpc>
                <a:spcPct val="100000"/>
              </a:lnSpc>
              <a:buNone/>
            </a:pPr>
            <a:endParaRPr lang="en-GB" sz="1400" b="1" dirty="0">
              <a:solidFill>
                <a:srgbClr val="008D8E"/>
              </a:solidFill>
              <a:ea typeface="Geneva"/>
            </a:endParaRPr>
          </a:p>
        </p:txBody>
      </p:sp>
      <p:sp>
        <p:nvSpPr>
          <p:cNvPr id="4" name="Slide Number Placeholder 3"/>
          <p:cNvSpPr>
            <a:spLocks noGrp="1"/>
          </p:cNvSpPr>
          <p:nvPr>
            <p:ph type="sldNum" sz="quarter" idx="10"/>
          </p:nvPr>
        </p:nvSpPr>
        <p:spPr/>
        <p:txBody>
          <a:bodyPr/>
          <a:lstStyle/>
          <a:p>
            <a:pPr>
              <a:defRPr/>
            </a:pPr>
            <a:fld id="{33932FC1-F83D-4223-BCC6-34681F250449}" type="slidenum">
              <a:rPr lang="en-US" smtClean="0"/>
              <a:pPr>
                <a:defRPr/>
              </a:pPr>
              <a:t>8</a:t>
            </a:fld>
            <a:endParaRPr lang="en-US"/>
          </a:p>
        </p:txBody>
      </p:sp>
      <p:sp>
        <p:nvSpPr>
          <p:cNvPr id="6" name="Footer Placeholder 4">
            <a:extLst>
              <a:ext uri="{FF2B5EF4-FFF2-40B4-BE49-F238E27FC236}">
                <a16:creationId xmlns:a16="http://schemas.microsoft.com/office/drawing/2014/main" id="{6D82FAAE-7690-4DC9-AE82-56DF5694612C}"/>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243743624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05331-7278-786E-E6EA-866D7BDB570C}"/>
              </a:ext>
            </a:extLst>
          </p:cNvPr>
          <p:cNvSpPr>
            <a:spLocks noGrp="1"/>
          </p:cNvSpPr>
          <p:nvPr>
            <p:ph type="title"/>
          </p:nvPr>
        </p:nvSpPr>
        <p:spPr/>
        <p:txBody>
          <a:bodyPr/>
          <a:lstStyle/>
          <a:p>
            <a:r>
              <a:rPr lang="en-GB" sz="2800" b="1" dirty="0">
                <a:cs typeface="Arial"/>
              </a:rPr>
              <a:t>Proposed changes</a:t>
            </a:r>
            <a:r>
              <a:rPr lang="en-GB" sz="1800" b="1" dirty="0">
                <a:cs typeface="Arial"/>
              </a:rPr>
              <a:t>:</a:t>
            </a:r>
            <a:endParaRPr lang="en-US" dirty="0"/>
          </a:p>
        </p:txBody>
      </p:sp>
      <p:sp>
        <p:nvSpPr>
          <p:cNvPr id="3" name="Content Placeholder 2">
            <a:extLst>
              <a:ext uri="{FF2B5EF4-FFF2-40B4-BE49-F238E27FC236}">
                <a16:creationId xmlns:a16="http://schemas.microsoft.com/office/drawing/2014/main" id="{7B1664B9-B9D4-8BDD-C1A7-A4DB56A8F650}"/>
              </a:ext>
            </a:extLst>
          </p:cNvPr>
          <p:cNvSpPr>
            <a:spLocks noGrp="1"/>
          </p:cNvSpPr>
          <p:nvPr>
            <p:ph idx="1"/>
          </p:nvPr>
        </p:nvSpPr>
        <p:spPr>
          <a:xfrm>
            <a:off x="520499" y="1178805"/>
            <a:ext cx="8229600" cy="4825388"/>
          </a:xfrm>
        </p:spPr>
        <p:txBody>
          <a:bodyPr/>
          <a:lstStyle/>
          <a:p>
            <a:pPr marL="269875" indent="-269875">
              <a:lnSpc>
                <a:spcPct val="100000"/>
              </a:lnSpc>
              <a:spcAft>
                <a:spcPts val="0"/>
              </a:spcAft>
            </a:pPr>
            <a:r>
              <a:rPr lang="en-GB" dirty="0">
                <a:cs typeface="Arial"/>
              </a:rPr>
              <a:t>New rules that allow HMRC to take action to wind up companies</a:t>
            </a:r>
            <a:endParaRPr lang="en-US" sz="4000" dirty="0">
              <a:cs typeface="Arial"/>
            </a:endParaRPr>
          </a:p>
          <a:p>
            <a:pPr marL="0" indent="0">
              <a:lnSpc>
                <a:spcPct val="100000"/>
              </a:lnSpc>
              <a:spcAft>
                <a:spcPts val="0"/>
              </a:spcAft>
              <a:buNone/>
            </a:pPr>
            <a:endParaRPr lang="en-GB" dirty="0">
              <a:cs typeface="Arial"/>
            </a:endParaRPr>
          </a:p>
          <a:p>
            <a:pPr marL="269875" indent="-269875">
              <a:lnSpc>
                <a:spcPct val="100000"/>
              </a:lnSpc>
              <a:spcAft>
                <a:spcPts val="0"/>
              </a:spcAft>
            </a:pPr>
            <a:r>
              <a:rPr lang="en-GB" dirty="0">
                <a:cs typeface="Arial"/>
              </a:rPr>
              <a:t>Government now intends to go further and tackle the supply of directors available to promoters. </a:t>
            </a:r>
            <a:endParaRPr lang="en-US" sz="4000" dirty="0"/>
          </a:p>
          <a:p>
            <a:pPr marL="0" indent="0">
              <a:lnSpc>
                <a:spcPct val="100000"/>
              </a:lnSpc>
              <a:spcAft>
                <a:spcPts val="0"/>
              </a:spcAft>
              <a:buNone/>
            </a:pPr>
            <a:endParaRPr lang="en-GB" dirty="0">
              <a:cs typeface="Arial"/>
            </a:endParaRPr>
          </a:p>
          <a:p>
            <a:pPr marL="809625" lvl="2" indent="-269875">
              <a:lnSpc>
                <a:spcPct val="100000"/>
              </a:lnSpc>
              <a:spcAft>
                <a:spcPts val="0"/>
              </a:spcAft>
              <a:buFont typeface="Wingdings,Sans-Serif" panose="020B0604020202020204" pitchFamily="34" charset="0"/>
              <a:buChar char="Ø"/>
            </a:pPr>
            <a:r>
              <a:rPr lang="en-GB" sz="2400" dirty="0">
                <a:cs typeface="Arial"/>
              </a:rPr>
              <a:t>Disqualification following a winding-up in the public interest under s85 Finance Act 2022</a:t>
            </a:r>
          </a:p>
          <a:p>
            <a:pPr marL="809625" lvl="2" indent="-269875">
              <a:lnSpc>
                <a:spcPct val="100000"/>
              </a:lnSpc>
              <a:spcAft>
                <a:spcPts val="0"/>
              </a:spcAft>
              <a:buFont typeface="Wingdings,Sans-Serif" panose="020B0604020202020204" pitchFamily="34" charset="0"/>
              <a:buChar char="Ø"/>
            </a:pPr>
            <a:endParaRPr lang="en-GB" sz="2400" dirty="0">
              <a:cs typeface="Arial"/>
            </a:endParaRPr>
          </a:p>
          <a:p>
            <a:pPr marL="809625" lvl="2" indent="-269875">
              <a:lnSpc>
                <a:spcPct val="100000"/>
              </a:lnSpc>
              <a:spcAft>
                <a:spcPts val="0"/>
              </a:spcAft>
              <a:buFont typeface="Wingdings,Sans-Serif" panose="020B0604020202020204" pitchFamily="34" charset="0"/>
              <a:buChar char="Ø"/>
            </a:pPr>
            <a:r>
              <a:rPr lang="en-GB" sz="2400" dirty="0">
                <a:cs typeface="Arial"/>
              </a:rPr>
              <a:t>Disqualification of a director a ‘live’ company</a:t>
            </a:r>
          </a:p>
          <a:p>
            <a:pPr marL="539750" lvl="2" indent="0">
              <a:lnSpc>
                <a:spcPct val="100000"/>
              </a:lnSpc>
              <a:spcAft>
                <a:spcPts val="0"/>
              </a:spcAft>
              <a:buNone/>
            </a:pPr>
            <a:endParaRPr lang="en-GB" sz="2400" dirty="0">
              <a:cs typeface="Arial"/>
            </a:endParaRPr>
          </a:p>
          <a:p>
            <a:pPr marL="809625" lvl="2" indent="-269875">
              <a:lnSpc>
                <a:spcPct val="100000"/>
              </a:lnSpc>
              <a:spcAft>
                <a:spcPts val="0"/>
              </a:spcAft>
              <a:buFont typeface="Wingdings,Sans-Serif" panose="020B0604020202020204" pitchFamily="34" charset="0"/>
              <a:buChar char="Ø"/>
            </a:pPr>
            <a:r>
              <a:rPr lang="en-GB" sz="2400" dirty="0">
                <a:solidFill>
                  <a:srgbClr val="0B0C0C"/>
                </a:solidFill>
                <a:effectLst/>
                <a:latin typeface="Arial" panose="020B0604020202020204" pitchFamily="34" charset="0"/>
                <a:ea typeface="Times New Roman" panose="02020603050405020304" pitchFamily="18" charset="0"/>
              </a:rPr>
              <a:t>Disqualification following conviction of an offence e.g. POTAS Stop Notice</a:t>
            </a:r>
            <a:endParaRPr lang="en-GB" sz="2400" dirty="0"/>
          </a:p>
        </p:txBody>
      </p:sp>
      <p:sp>
        <p:nvSpPr>
          <p:cNvPr id="4" name="Slide Number Placeholder 3">
            <a:extLst>
              <a:ext uri="{FF2B5EF4-FFF2-40B4-BE49-F238E27FC236}">
                <a16:creationId xmlns:a16="http://schemas.microsoft.com/office/drawing/2014/main" id="{2BDDF7AD-EA58-5FAD-E4CA-4D15E48CE53D}"/>
              </a:ext>
            </a:extLst>
          </p:cNvPr>
          <p:cNvSpPr>
            <a:spLocks noGrp="1"/>
          </p:cNvSpPr>
          <p:nvPr>
            <p:ph type="sldNum" sz="quarter" idx="10"/>
          </p:nvPr>
        </p:nvSpPr>
        <p:spPr/>
        <p:txBody>
          <a:bodyPr/>
          <a:lstStyle/>
          <a:p>
            <a:pPr>
              <a:defRPr/>
            </a:pPr>
            <a:fld id="{33932FC1-F83D-4223-BCC6-34681F250449}" type="slidenum">
              <a:rPr lang="en-US"/>
              <a:pPr>
                <a:defRPr/>
              </a:pPr>
              <a:t>9</a:t>
            </a:fld>
            <a:endParaRPr lang="en-US"/>
          </a:p>
        </p:txBody>
      </p:sp>
      <p:sp>
        <p:nvSpPr>
          <p:cNvPr id="6" name="Footer Placeholder 4">
            <a:extLst>
              <a:ext uri="{FF2B5EF4-FFF2-40B4-BE49-F238E27FC236}">
                <a16:creationId xmlns:a16="http://schemas.microsoft.com/office/drawing/2014/main" id="{82A4A320-1B7D-4416-BEDF-EB5C38E8B6EF}"/>
              </a:ext>
            </a:extLst>
          </p:cNvPr>
          <p:cNvSpPr>
            <a:spLocks noGrp="1"/>
          </p:cNvSpPr>
          <p:nvPr>
            <p:ph type="ftr" sz="quarter" idx="11"/>
          </p:nvPr>
        </p:nvSpPr>
        <p:spPr>
          <a:xfrm>
            <a:off x="1651000" y="6223000"/>
            <a:ext cx="6731000" cy="203200"/>
          </a:xfrm>
        </p:spPr>
        <p:txBody>
          <a:bodyPr/>
          <a:lstStyle/>
          <a:p>
            <a:r>
              <a:rPr lang="en-GB" dirty="0"/>
              <a:t>|  Tougher consequences for promoters of tax avoidance  |</a:t>
            </a:r>
          </a:p>
        </p:txBody>
      </p:sp>
    </p:spTree>
    <p:extLst>
      <p:ext uri="{BB962C8B-B14F-4D97-AF65-F5344CB8AC3E}">
        <p14:creationId xmlns:p14="http://schemas.microsoft.com/office/powerpoint/2010/main" val="2885735016"/>
      </p:ext>
    </p:extLst>
  </p:cSld>
  <p:clrMapOvr>
    <a:masterClrMapping/>
  </p:clrMapOvr>
  <p:transition>
    <p:fade/>
  </p:transition>
</p:sld>
</file>

<file path=ppt/theme/theme1.xml><?xml version="1.0" encoding="utf-8"?>
<a:theme xmlns:a="http://schemas.openxmlformats.org/drawingml/2006/main" name="HMRC_standard_2015">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Standard v2.potx" id="{15146238-754F-4D14-B2C0-6EF7DC775218}" vid="{4C81F139-12A2-49F1-80E4-CBBE1F350A4B}"/>
    </a:ext>
  </a:extLst>
</a:theme>
</file>

<file path=ppt/theme/theme2.xml><?xml version="1.0" encoding="utf-8"?>
<a:theme xmlns:a="http://schemas.openxmlformats.org/drawingml/2006/main" name="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Standard v2.potx" id="{15146238-754F-4D14-B2C0-6EF7DC775218}" vid="{89530FC0-15BC-4176-BEB7-DA6719BD80E1}"/>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ee75299-d1ba-4f4e-85c1-daefb59c1427">
      <Terms xmlns="http://schemas.microsoft.com/office/infopath/2007/PartnerControls"/>
    </lcf76f155ced4ddcb4097134ff3c332f>
    <TaxCatchAll xmlns="fffef9f6-3116-43e6-9984-bf38cbd1c0e9" xsi:nil="true"/>
    <SharedWithUsers xmlns="fffef9f6-3116-43e6-9984-bf38cbd1c0e9">
      <UserInfo>
        <DisplayName>Zagara, Antonio (Counter-Avoidance)</DisplayName>
        <AccountId>13</AccountId>
        <AccountType/>
      </UserInfo>
      <UserInfo>
        <DisplayName>Slee, Rory (Counter-Avoidance)</DisplayName>
        <AccountId>283</AccountId>
        <AccountType/>
      </UserInfo>
      <UserInfo>
        <DisplayName>Agha, Minaal (Counter-Avoidance)</DisplayName>
        <AccountId>29</AccountId>
        <AccountType/>
      </UserInfo>
      <UserInfo>
        <DisplayName>Stevens, James (Counter-Avoidance Policy)</DisplayName>
        <AccountId>266</AccountId>
        <AccountType/>
      </UserInfo>
      <UserInfo>
        <DisplayName>Brodie-Rendon, Stephen (Counter-Avoidance)</DisplayName>
        <AccountId>24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9D20774F6404348B3C9B4CB972B355F" ma:contentTypeVersion="15" ma:contentTypeDescription="Create a new document." ma:contentTypeScope="" ma:versionID="b2b192ff5b81d1b5c6f3fc3f5f79a7b7">
  <xsd:schema xmlns:xsd="http://www.w3.org/2001/XMLSchema" xmlns:xs="http://www.w3.org/2001/XMLSchema" xmlns:p="http://schemas.microsoft.com/office/2006/metadata/properties" xmlns:ns2="9ee75299-d1ba-4f4e-85c1-daefb59c1427" xmlns:ns3="fffef9f6-3116-43e6-9984-bf38cbd1c0e9" targetNamespace="http://schemas.microsoft.com/office/2006/metadata/properties" ma:root="true" ma:fieldsID="8ce5199d051ed258fff6e8b713ae1c09" ns2:_="" ns3:_="">
    <xsd:import namespace="9ee75299-d1ba-4f4e-85c1-daefb59c1427"/>
    <xsd:import namespace="fffef9f6-3116-43e6-9984-bf38cbd1c0e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75299-d1ba-4f4e-85c1-daefb59c14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3ebb39f-d69b-4575-80f5-9912993956e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ffef9f6-3116-43e6-9984-bf38cbd1c0e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42bd988-4649-46ab-b0f2-3509f27a3303}" ma:internalName="TaxCatchAll" ma:showField="CatchAllData" ma:web="fffef9f6-3116-43e6-9984-bf38cbd1c0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6B9482-235D-4677-8B82-F3C4038894DD}">
  <ds:schemaRefs>
    <ds:schemaRef ds:uri="http://schemas.microsoft.com/sharepoint/v3/contenttype/forms"/>
  </ds:schemaRefs>
</ds:datastoreItem>
</file>

<file path=customXml/itemProps2.xml><?xml version="1.0" encoding="utf-8"?>
<ds:datastoreItem xmlns:ds="http://schemas.openxmlformats.org/officeDocument/2006/customXml" ds:itemID="{50448055-837E-4388-8656-26DAA57A8339}">
  <ds:schemaRefs>
    <ds:schemaRef ds:uri="http://schemas.microsoft.com/office/infopath/2007/PartnerControls"/>
    <ds:schemaRef ds:uri="9ee75299-d1ba-4f4e-85c1-daefb59c1427"/>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http://schemas.openxmlformats.org/package/2006/metadata/core-properties"/>
    <ds:schemaRef ds:uri="fffef9f6-3116-43e6-9984-bf38cbd1c0e9"/>
    <ds:schemaRef ds:uri="http://purl.org/dc/dcmitype/"/>
  </ds:schemaRefs>
</ds:datastoreItem>
</file>

<file path=customXml/itemProps3.xml><?xml version="1.0" encoding="utf-8"?>
<ds:datastoreItem xmlns:ds="http://schemas.openxmlformats.org/officeDocument/2006/customXml" ds:itemID="{738E2CA8-2A27-4D49-BAEE-4AB3EDDBBFD8}">
  <ds:schemaRefs>
    <ds:schemaRef ds:uri="9ee75299-d1ba-4f4e-85c1-daefb59c1427"/>
    <ds:schemaRef ds:uri="fffef9f6-3116-43e6-9984-bf38cbd1c0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HMRC Template Standard</Template>
  <TotalTime>213</TotalTime>
  <Words>1079</Words>
  <Application>Microsoft Office PowerPoint</Application>
  <PresentationFormat>On-screen Show (4:3)</PresentationFormat>
  <Paragraphs>126</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Arial,Sans-Serif</vt:lpstr>
      <vt:lpstr>Calibri</vt:lpstr>
      <vt:lpstr>Wingdings</vt:lpstr>
      <vt:lpstr>Wingdings,Sans-Serif</vt:lpstr>
      <vt:lpstr>HMRC_standard_2015</vt:lpstr>
      <vt:lpstr>HMRC_standard_2015_No logo</vt:lpstr>
      <vt:lpstr>Tougher consequences for promoters of tax avoidance</vt:lpstr>
      <vt:lpstr>Tougher consequences for promoters of tax avoidance </vt:lpstr>
      <vt:lpstr>Tougher consequences for promoters of tax avoidance</vt:lpstr>
      <vt:lpstr>What we are consulting on:</vt:lpstr>
      <vt:lpstr>Measure 1: Criminal offence for failing to comply with a Stop Notice  </vt:lpstr>
      <vt:lpstr>Criminal offence for failing to comply with a Stop Notice</vt:lpstr>
      <vt:lpstr>Criminal offence for failing to comply with a Stop Notice</vt:lpstr>
      <vt:lpstr>Measure 2: Expediting the disqualification of directors of companies involved in tax avoidance</vt:lpstr>
      <vt:lpstr>Proposed changes:</vt:lpstr>
      <vt:lpstr>PowerPoint Presentation</vt:lpstr>
      <vt:lpstr>Sanctions</vt:lpstr>
      <vt:lpstr>Safeguards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Tougher consequences for promoters of tax avoidance</dc:title>
  <dc:subject/>
  <dc:creator>Agha, Minaal (Counter-Avoidance)</dc:creator>
  <cp:keywords/>
  <dc:description/>
  <cp:lastModifiedBy>Staton, Philip (CS&amp;TD Individuals Policy, Employment Status)</cp:lastModifiedBy>
  <cp:revision>128</cp:revision>
  <dcterms:created xsi:type="dcterms:W3CDTF">2023-04-11T15:53:28Z</dcterms:created>
  <dcterms:modified xsi:type="dcterms:W3CDTF">2023-06-05T15:50:53Z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9af038e-07b4-4369-a678-c835687cb272_Enabled">
    <vt:lpwstr>true</vt:lpwstr>
  </property>
  <property fmtid="{D5CDD505-2E9C-101B-9397-08002B2CF9AE}" pid="3" name="MSIP_Label_f9af038e-07b4-4369-a678-c835687cb272_SetDate">
    <vt:lpwstr>2023-04-11T16:21:36Z</vt:lpwstr>
  </property>
  <property fmtid="{D5CDD505-2E9C-101B-9397-08002B2CF9AE}" pid="4" name="MSIP_Label_f9af038e-07b4-4369-a678-c835687cb272_Method">
    <vt:lpwstr>Standard</vt:lpwstr>
  </property>
  <property fmtid="{D5CDD505-2E9C-101B-9397-08002B2CF9AE}" pid="5" name="MSIP_Label_f9af038e-07b4-4369-a678-c835687cb272_Name">
    <vt:lpwstr>OFFICIAL</vt:lpwstr>
  </property>
  <property fmtid="{D5CDD505-2E9C-101B-9397-08002B2CF9AE}" pid="6" name="MSIP_Label_f9af038e-07b4-4369-a678-c835687cb272_SiteId">
    <vt:lpwstr>ac52f73c-fd1a-4a9a-8e7a-4a248f3139e1</vt:lpwstr>
  </property>
  <property fmtid="{D5CDD505-2E9C-101B-9397-08002B2CF9AE}" pid="7" name="MSIP_Label_f9af038e-07b4-4369-a678-c835687cb272_ActionId">
    <vt:lpwstr>e3139cb1-6aab-4dc8-a779-ffba48ea2b8c</vt:lpwstr>
  </property>
  <property fmtid="{D5CDD505-2E9C-101B-9397-08002B2CF9AE}" pid="8" name="MSIP_Label_f9af038e-07b4-4369-a678-c835687cb272_ContentBits">
    <vt:lpwstr>2</vt:lpwstr>
  </property>
  <property fmtid="{D5CDD505-2E9C-101B-9397-08002B2CF9AE}" pid="9" name="ContentTypeId">
    <vt:lpwstr>0x010100E9D20774F6404348B3C9B4CB972B355F</vt:lpwstr>
  </property>
  <property fmtid="{D5CDD505-2E9C-101B-9397-08002B2CF9AE}" pid="10" name="MediaServiceImageTags">
    <vt:lpwstr/>
  </property>
</Properties>
</file>