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2" r:id="rId6"/>
    <p:sldMasterId id="2147483684" r:id="rId7"/>
    <p:sldMasterId id="2147483696" r:id="rId8"/>
    <p:sldMasterId id="2147483709" r:id="rId9"/>
  </p:sldMasterIdLst>
  <p:notesMasterIdLst>
    <p:notesMasterId r:id="rId20"/>
  </p:notesMasterIdLst>
  <p:handoutMasterIdLst>
    <p:handoutMasterId r:id="rId21"/>
  </p:handoutMasterIdLst>
  <p:sldIdLst>
    <p:sldId id="261" r:id="rId10"/>
    <p:sldId id="334" r:id="rId11"/>
    <p:sldId id="375" r:id="rId12"/>
    <p:sldId id="376" r:id="rId13"/>
    <p:sldId id="384" r:id="rId14"/>
    <p:sldId id="374" r:id="rId15"/>
    <p:sldId id="385" r:id="rId16"/>
    <p:sldId id="367" r:id="rId17"/>
    <p:sldId id="382" r:id="rId18"/>
    <p:sldId id="321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080"/>
    <a:srgbClr val="EC7616"/>
    <a:srgbClr val="FFFFFF"/>
    <a:srgbClr val="CCECFF"/>
    <a:srgbClr val="BDD753"/>
    <a:srgbClr val="FFD642"/>
    <a:srgbClr val="3FB8D6"/>
    <a:srgbClr val="CC990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F94BA-B7FF-4E98-BFFD-F2971257A98D}" v="2" dt="2023-05-30T09:42:12.6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6" autoAdjust="0"/>
    <p:restoredTop sz="94685"/>
  </p:normalViewPr>
  <p:slideViewPr>
    <p:cSldViewPr snapToGrid="0">
      <p:cViewPr varScale="1">
        <p:scale>
          <a:sx n="80" d="100"/>
          <a:sy n="80" d="100"/>
        </p:scale>
        <p:origin x="1170" y="96"/>
      </p:cViewPr>
      <p:guideLst>
        <p:guide orient="horz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ia Bowers" userId="573f4802-fc1b-442c-8ea0-7fdea80a596c" providerId="ADAL" clId="{A57F94BA-B7FF-4E98-BFFD-F2971257A98D}"/>
    <pc:docChg chg="custSel delSld modSld">
      <pc:chgData name="Tania Bowers" userId="573f4802-fc1b-442c-8ea0-7fdea80a596c" providerId="ADAL" clId="{A57F94BA-B7FF-4E98-BFFD-F2971257A98D}" dt="2023-05-30T11:24:13.374" v="4585" actId="20577"/>
      <pc:docMkLst>
        <pc:docMk/>
      </pc:docMkLst>
      <pc:sldChg chg="modSp mod">
        <pc:chgData name="Tania Bowers" userId="573f4802-fc1b-442c-8ea0-7fdea80a596c" providerId="ADAL" clId="{A57F94BA-B7FF-4E98-BFFD-F2971257A98D}" dt="2023-05-30T09:11:17.521" v="113" actId="20577"/>
        <pc:sldMkLst>
          <pc:docMk/>
          <pc:sldMk cId="0" sldId="261"/>
        </pc:sldMkLst>
        <pc:spChg chg="mod">
          <ac:chgData name="Tania Bowers" userId="573f4802-fc1b-442c-8ea0-7fdea80a596c" providerId="ADAL" clId="{A57F94BA-B7FF-4E98-BFFD-F2971257A98D}" dt="2023-05-30T09:10:56.405" v="64" actId="20577"/>
          <ac:spMkLst>
            <pc:docMk/>
            <pc:sldMk cId="0" sldId="261"/>
            <ac:spMk id="2" creationId="{00000000-0000-0000-0000-000000000000}"/>
          </ac:spMkLst>
        </pc:spChg>
        <pc:spChg chg="mod">
          <ac:chgData name="Tania Bowers" userId="573f4802-fc1b-442c-8ea0-7fdea80a596c" providerId="ADAL" clId="{A57F94BA-B7FF-4E98-BFFD-F2971257A98D}" dt="2023-05-30T09:11:17.521" v="113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Tania Bowers" userId="573f4802-fc1b-442c-8ea0-7fdea80a596c" providerId="ADAL" clId="{A57F94BA-B7FF-4E98-BFFD-F2971257A98D}" dt="2023-05-30T09:11:46.721" v="185" actId="20577"/>
        <pc:sldMkLst>
          <pc:docMk/>
          <pc:sldMk cId="2631100348" sldId="334"/>
        </pc:sldMkLst>
        <pc:spChg chg="mod">
          <ac:chgData name="Tania Bowers" userId="573f4802-fc1b-442c-8ea0-7fdea80a596c" providerId="ADAL" clId="{A57F94BA-B7FF-4E98-BFFD-F2971257A98D}" dt="2023-05-30T09:11:46.721" v="185" actId="20577"/>
          <ac:spMkLst>
            <pc:docMk/>
            <pc:sldMk cId="2631100348" sldId="334"/>
            <ac:spMk id="3" creationId="{00000000-0000-0000-0000-000000000000}"/>
          </ac:spMkLst>
        </pc:spChg>
      </pc:sldChg>
      <pc:sldChg chg="del">
        <pc:chgData name="Tania Bowers" userId="573f4802-fc1b-442c-8ea0-7fdea80a596c" providerId="ADAL" clId="{A57F94BA-B7FF-4E98-BFFD-F2971257A98D}" dt="2023-05-30T09:44:24.088" v="4564" actId="2696"/>
        <pc:sldMkLst>
          <pc:docMk/>
          <pc:sldMk cId="1341192441" sldId="343"/>
        </pc:sldMkLst>
      </pc:sldChg>
      <pc:sldChg chg="del">
        <pc:chgData name="Tania Bowers" userId="573f4802-fc1b-442c-8ea0-7fdea80a596c" providerId="ADAL" clId="{A57F94BA-B7FF-4E98-BFFD-F2971257A98D}" dt="2023-05-30T09:44:40.493" v="4569" actId="2696"/>
        <pc:sldMkLst>
          <pc:docMk/>
          <pc:sldMk cId="4272952910" sldId="348"/>
        </pc:sldMkLst>
      </pc:sldChg>
      <pc:sldChg chg="del">
        <pc:chgData name="Tania Bowers" userId="573f4802-fc1b-442c-8ea0-7fdea80a596c" providerId="ADAL" clId="{A57F94BA-B7FF-4E98-BFFD-F2971257A98D}" dt="2023-05-30T09:44:28.409" v="4565" actId="2696"/>
        <pc:sldMkLst>
          <pc:docMk/>
          <pc:sldMk cId="307183337" sldId="350"/>
        </pc:sldMkLst>
      </pc:sldChg>
      <pc:sldChg chg="del">
        <pc:chgData name="Tania Bowers" userId="573f4802-fc1b-442c-8ea0-7fdea80a596c" providerId="ADAL" clId="{A57F94BA-B7FF-4E98-BFFD-F2971257A98D}" dt="2023-05-30T09:44:47.683" v="4571" actId="2696"/>
        <pc:sldMkLst>
          <pc:docMk/>
          <pc:sldMk cId="1696776752" sldId="351"/>
        </pc:sldMkLst>
      </pc:sldChg>
      <pc:sldChg chg="del">
        <pc:chgData name="Tania Bowers" userId="573f4802-fc1b-442c-8ea0-7fdea80a596c" providerId="ADAL" clId="{A57F94BA-B7FF-4E98-BFFD-F2971257A98D}" dt="2023-05-30T09:44:21.370" v="4563" actId="2696"/>
        <pc:sldMkLst>
          <pc:docMk/>
          <pc:sldMk cId="2103356475" sldId="355"/>
        </pc:sldMkLst>
      </pc:sldChg>
      <pc:sldChg chg="del">
        <pc:chgData name="Tania Bowers" userId="573f4802-fc1b-442c-8ea0-7fdea80a596c" providerId="ADAL" clId="{A57F94BA-B7FF-4E98-BFFD-F2971257A98D}" dt="2023-05-30T09:44:50.203" v="4572" actId="2696"/>
        <pc:sldMkLst>
          <pc:docMk/>
          <pc:sldMk cId="2911560113" sldId="357"/>
        </pc:sldMkLst>
      </pc:sldChg>
      <pc:sldChg chg="modSp mod">
        <pc:chgData name="Tania Bowers" userId="573f4802-fc1b-442c-8ea0-7fdea80a596c" providerId="ADAL" clId="{A57F94BA-B7FF-4E98-BFFD-F2971257A98D}" dt="2023-05-30T11:24:13.374" v="4585" actId="20577"/>
        <pc:sldMkLst>
          <pc:docMk/>
          <pc:sldMk cId="2139884678" sldId="367"/>
        </pc:sldMkLst>
        <pc:spChg chg="mod">
          <ac:chgData name="Tania Bowers" userId="573f4802-fc1b-442c-8ea0-7fdea80a596c" providerId="ADAL" clId="{A57F94BA-B7FF-4E98-BFFD-F2971257A98D}" dt="2023-05-30T09:36:08.059" v="3376" actId="20577"/>
          <ac:spMkLst>
            <pc:docMk/>
            <pc:sldMk cId="2139884678" sldId="367"/>
            <ac:spMk id="2" creationId="{00000000-0000-0000-0000-000000000000}"/>
          </ac:spMkLst>
        </pc:spChg>
        <pc:spChg chg="mod">
          <ac:chgData name="Tania Bowers" userId="573f4802-fc1b-442c-8ea0-7fdea80a596c" providerId="ADAL" clId="{A57F94BA-B7FF-4E98-BFFD-F2971257A98D}" dt="2023-05-30T11:24:13.374" v="4585" actId="20577"/>
          <ac:spMkLst>
            <pc:docMk/>
            <pc:sldMk cId="2139884678" sldId="367"/>
            <ac:spMk id="3" creationId="{00000000-0000-0000-0000-000000000000}"/>
          </ac:spMkLst>
        </pc:spChg>
      </pc:sldChg>
      <pc:sldChg chg="del">
        <pc:chgData name="Tania Bowers" userId="573f4802-fc1b-442c-8ea0-7fdea80a596c" providerId="ADAL" clId="{A57F94BA-B7FF-4E98-BFFD-F2971257A98D}" dt="2023-05-30T09:44:30.714" v="4566" actId="2696"/>
        <pc:sldMkLst>
          <pc:docMk/>
          <pc:sldMk cId="3018403471" sldId="369"/>
        </pc:sldMkLst>
      </pc:sldChg>
      <pc:sldChg chg="del">
        <pc:chgData name="Tania Bowers" userId="573f4802-fc1b-442c-8ea0-7fdea80a596c" providerId="ADAL" clId="{A57F94BA-B7FF-4E98-BFFD-F2971257A98D}" dt="2023-05-30T09:44:35.099" v="4567" actId="2696"/>
        <pc:sldMkLst>
          <pc:docMk/>
          <pc:sldMk cId="1926833071" sldId="371"/>
        </pc:sldMkLst>
      </pc:sldChg>
      <pc:sldChg chg="modSp mod">
        <pc:chgData name="Tania Bowers" userId="573f4802-fc1b-442c-8ea0-7fdea80a596c" providerId="ADAL" clId="{A57F94BA-B7FF-4E98-BFFD-F2971257A98D}" dt="2023-05-30T09:30:28.557" v="2700" actId="20577"/>
        <pc:sldMkLst>
          <pc:docMk/>
          <pc:sldMk cId="145467400" sldId="374"/>
        </pc:sldMkLst>
        <pc:spChg chg="mod">
          <ac:chgData name="Tania Bowers" userId="573f4802-fc1b-442c-8ea0-7fdea80a596c" providerId="ADAL" clId="{A57F94BA-B7FF-4E98-BFFD-F2971257A98D}" dt="2023-05-30T09:25:10.169" v="2039" actId="20577"/>
          <ac:spMkLst>
            <pc:docMk/>
            <pc:sldMk cId="145467400" sldId="374"/>
            <ac:spMk id="2" creationId="{00000000-0000-0000-0000-000000000000}"/>
          </ac:spMkLst>
        </pc:spChg>
        <pc:spChg chg="mod">
          <ac:chgData name="Tania Bowers" userId="573f4802-fc1b-442c-8ea0-7fdea80a596c" providerId="ADAL" clId="{A57F94BA-B7FF-4E98-BFFD-F2971257A98D}" dt="2023-05-30T09:30:28.557" v="2700" actId="20577"/>
          <ac:spMkLst>
            <pc:docMk/>
            <pc:sldMk cId="145467400" sldId="374"/>
            <ac:spMk id="3" creationId="{00000000-0000-0000-0000-000000000000}"/>
          </ac:spMkLst>
        </pc:spChg>
      </pc:sldChg>
      <pc:sldChg chg="modSp mod">
        <pc:chgData name="Tania Bowers" userId="573f4802-fc1b-442c-8ea0-7fdea80a596c" providerId="ADAL" clId="{A57F94BA-B7FF-4E98-BFFD-F2971257A98D}" dt="2023-05-30T09:14:56.484" v="505" actId="20577"/>
        <pc:sldMkLst>
          <pc:docMk/>
          <pc:sldMk cId="2976226226" sldId="375"/>
        </pc:sldMkLst>
        <pc:spChg chg="mod">
          <ac:chgData name="Tania Bowers" userId="573f4802-fc1b-442c-8ea0-7fdea80a596c" providerId="ADAL" clId="{A57F94BA-B7FF-4E98-BFFD-F2971257A98D}" dt="2023-05-30T09:12:15.771" v="211" actId="20577"/>
          <ac:spMkLst>
            <pc:docMk/>
            <pc:sldMk cId="2976226226" sldId="375"/>
            <ac:spMk id="2" creationId="{00000000-0000-0000-0000-000000000000}"/>
          </ac:spMkLst>
        </pc:spChg>
        <pc:spChg chg="mod">
          <ac:chgData name="Tania Bowers" userId="573f4802-fc1b-442c-8ea0-7fdea80a596c" providerId="ADAL" clId="{A57F94BA-B7FF-4E98-BFFD-F2971257A98D}" dt="2023-05-30T09:14:56.484" v="505" actId="20577"/>
          <ac:spMkLst>
            <pc:docMk/>
            <pc:sldMk cId="2976226226" sldId="375"/>
            <ac:spMk id="3" creationId="{00000000-0000-0000-0000-000000000000}"/>
          </ac:spMkLst>
        </pc:spChg>
      </pc:sldChg>
      <pc:sldChg chg="modSp mod">
        <pc:chgData name="Tania Bowers" userId="573f4802-fc1b-442c-8ea0-7fdea80a596c" providerId="ADAL" clId="{A57F94BA-B7FF-4E98-BFFD-F2971257A98D}" dt="2023-05-30T11:23:01.734" v="4578" actId="20577"/>
        <pc:sldMkLst>
          <pc:docMk/>
          <pc:sldMk cId="4287309681" sldId="376"/>
        </pc:sldMkLst>
        <pc:spChg chg="mod">
          <ac:chgData name="Tania Bowers" userId="573f4802-fc1b-442c-8ea0-7fdea80a596c" providerId="ADAL" clId="{A57F94BA-B7FF-4E98-BFFD-F2971257A98D}" dt="2023-05-30T09:15:36.435" v="523" actId="20577"/>
          <ac:spMkLst>
            <pc:docMk/>
            <pc:sldMk cId="4287309681" sldId="376"/>
            <ac:spMk id="2" creationId="{00000000-0000-0000-0000-000000000000}"/>
          </ac:spMkLst>
        </pc:spChg>
        <pc:spChg chg="mod">
          <ac:chgData name="Tania Bowers" userId="573f4802-fc1b-442c-8ea0-7fdea80a596c" providerId="ADAL" clId="{A57F94BA-B7FF-4E98-BFFD-F2971257A98D}" dt="2023-05-30T11:23:01.734" v="4578" actId="20577"/>
          <ac:spMkLst>
            <pc:docMk/>
            <pc:sldMk cId="4287309681" sldId="376"/>
            <ac:spMk id="3" creationId="{00000000-0000-0000-0000-000000000000}"/>
          </ac:spMkLst>
        </pc:spChg>
      </pc:sldChg>
      <pc:sldChg chg="del">
        <pc:chgData name="Tania Bowers" userId="573f4802-fc1b-442c-8ea0-7fdea80a596c" providerId="ADAL" clId="{A57F94BA-B7FF-4E98-BFFD-F2971257A98D}" dt="2023-05-30T09:44:44.467" v="4570" actId="2696"/>
        <pc:sldMkLst>
          <pc:docMk/>
          <pc:sldMk cId="1900557260" sldId="378"/>
        </pc:sldMkLst>
      </pc:sldChg>
      <pc:sldChg chg="modSp mod">
        <pc:chgData name="Tania Bowers" userId="573f4802-fc1b-442c-8ea0-7fdea80a596c" providerId="ADAL" clId="{A57F94BA-B7FF-4E98-BFFD-F2971257A98D}" dt="2023-05-30T09:44:09.993" v="4562" actId="20577"/>
        <pc:sldMkLst>
          <pc:docMk/>
          <pc:sldMk cId="135599084" sldId="382"/>
        </pc:sldMkLst>
        <pc:spChg chg="mod">
          <ac:chgData name="Tania Bowers" userId="573f4802-fc1b-442c-8ea0-7fdea80a596c" providerId="ADAL" clId="{A57F94BA-B7FF-4E98-BFFD-F2971257A98D}" dt="2023-05-30T09:39:33.434" v="3942" actId="20577"/>
          <ac:spMkLst>
            <pc:docMk/>
            <pc:sldMk cId="135599084" sldId="382"/>
            <ac:spMk id="2" creationId="{00000000-0000-0000-0000-000000000000}"/>
          </ac:spMkLst>
        </pc:spChg>
        <pc:spChg chg="mod">
          <ac:chgData name="Tania Bowers" userId="573f4802-fc1b-442c-8ea0-7fdea80a596c" providerId="ADAL" clId="{A57F94BA-B7FF-4E98-BFFD-F2971257A98D}" dt="2023-05-30T09:44:09.993" v="4562" actId="20577"/>
          <ac:spMkLst>
            <pc:docMk/>
            <pc:sldMk cId="135599084" sldId="382"/>
            <ac:spMk id="3" creationId="{00000000-0000-0000-0000-000000000000}"/>
          </ac:spMkLst>
        </pc:spChg>
      </pc:sldChg>
      <pc:sldChg chg="modSp mod">
        <pc:chgData name="Tania Bowers" userId="573f4802-fc1b-442c-8ea0-7fdea80a596c" providerId="ADAL" clId="{A57F94BA-B7FF-4E98-BFFD-F2971257A98D}" dt="2023-05-30T11:23:18.509" v="4580" actId="313"/>
        <pc:sldMkLst>
          <pc:docMk/>
          <pc:sldMk cId="3929156005" sldId="384"/>
        </pc:sldMkLst>
        <pc:spChg chg="mod">
          <ac:chgData name="Tania Bowers" userId="573f4802-fc1b-442c-8ea0-7fdea80a596c" providerId="ADAL" clId="{A57F94BA-B7FF-4E98-BFFD-F2971257A98D}" dt="2023-05-30T09:21:38.259" v="1547" actId="20577"/>
          <ac:spMkLst>
            <pc:docMk/>
            <pc:sldMk cId="3929156005" sldId="384"/>
            <ac:spMk id="2" creationId="{00000000-0000-0000-0000-000000000000}"/>
          </ac:spMkLst>
        </pc:spChg>
        <pc:spChg chg="mod">
          <ac:chgData name="Tania Bowers" userId="573f4802-fc1b-442c-8ea0-7fdea80a596c" providerId="ADAL" clId="{A57F94BA-B7FF-4E98-BFFD-F2971257A98D}" dt="2023-05-30T11:23:18.509" v="4580" actId="313"/>
          <ac:spMkLst>
            <pc:docMk/>
            <pc:sldMk cId="3929156005" sldId="384"/>
            <ac:spMk id="3" creationId="{00000000-0000-0000-0000-000000000000}"/>
          </ac:spMkLst>
        </pc:spChg>
      </pc:sldChg>
      <pc:sldChg chg="modSp mod">
        <pc:chgData name="Tania Bowers" userId="573f4802-fc1b-442c-8ea0-7fdea80a596c" providerId="ADAL" clId="{A57F94BA-B7FF-4E98-BFFD-F2971257A98D}" dt="2023-05-30T09:35:55.096" v="3370" actId="20577"/>
        <pc:sldMkLst>
          <pc:docMk/>
          <pc:sldMk cId="2269828488" sldId="385"/>
        </pc:sldMkLst>
        <pc:spChg chg="mod">
          <ac:chgData name="Tania Bowers" userId="573f4802-fc1b-442c-8ea0-7fdea80a596c" providerId="ADAL" clId="{A57F94BA-B7FF-4E98-BFFD-F2971257A98D}" dt="2023-05-30T09:31:02.005" v="2735" actId="20577"/>
          <ac:spMkLst>
            <pc:docMk/>
            <pc:sldMk cId="2269828488" sldId="385"/>
            <ac:spMk id="2" creationId="{D90F8A3B-27DB-41C5-9C51-C442B02D5406}"/>
          </ac:spMkLst>
        </pc:spChg>
        <pc:spChg chg="mod">
          <ac:chgData name="Tania Bowers" userId="573f4802-fc1b-442c-8ea0-7fdea80a596c" providerId="ADAL" clId="{A57F94BA-B7FF-4E98-BFFD-F2971257A98D}" dt="2023-05-30T09:35:55.096" v="3370" actId="20577"/>
          <ac:spMkLst>
            <pc:docMk/>
            <pc:sldMk cId="2269828488" sldId="385"/>
            <ac:spMk id="3" creationId="{D97F8C85-07ED-4E11-91EC-4677EA75DED7}"/>
          </ac:spMkLst>
        </pc:spChg>
      </pc:sldChg>
      <pc:sldChg chg="del">
        <pc:chgData name="Tania Bowers" userId="573f4802-fc1b-442c-8ea0-7fdea80a596c" providerId="ADAL" clId="{A57F94BA-B7FF-4E98-BFFD-F2971257A98D}" dt="2023-05-30T09:44:37.611" v="4568" actId="2696"/>
        <pc:sldMkLst>
          <pc:docMk/>
          <pc:sldMk cId="3983777347" sldId="3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135" cy="497838"/>
          </a:xfrm>
          <a:prstGeom prst="rect">
            <a:avLst/>
          </a:prstGeom>
        </p:spPr>
        <p:txBody>
          <a:bodyPr vert="horz" lIns="90617" tIns="45308" rIns="90617" bIns="4530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57" y="0"/>
            <a:ext cx="2946135" cy="497838"/>
          </a:xfrm>
          <a:prstGeom prst="rect">
            <a:avLst/>
          </a:prstGeom>
        </p:spPr>
        <p:txBody>
          <a:bodyPr vert="horz" lIns="90617" tIns="45308" rIns="90617" bIns="45308" rtlCol="0"/>
          <a:lstStyle>
            <a:lvl1pPr algn="r">
              <a:defRPr sz="1200"/>
            </a:lvl1pPr>
          </a:lstStyle>
          <a:p>
            <a:fld id="{55EDAAF5-EC11-497A-853C-39FDAED02FCE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801"/>
            <a:ext cx="2946135" cy="497838"/>
          </a:xfrm>
          <a:prstGeom prst="rect">
            <a:avLst/>
          </a:prstGeom>
        </p:spPr>
        <p:txBody>
          <a:bodyPr vert="horz" lIns="90617" tIns="45308" rIns="90617" bIns="4530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57" y="9428801"/>
            <a:ext cx="2946135" cy="497838"/>
          </a:xfrm>
          <a:prstGeom prst="rect">
            <a:avLst/>
          </a:prstGeom>
        </p:spPr>
        <p:txBody>
          <a:bodyPr vert="horz" lIns="90617" tIns="45308" rIns="90617" bIns="45308" rtlCol="0" anchor="b"/>
          <a:lstStyle>
            <a:lvl1pPr algn="r">
              <a:defRPr sz="1200"/>
            </a:lvl1pPr>
          </a:lstStyle>
          <a:p>
            <a:fld id="{0EB16AE6-186D-4EC6-AFEC-1DAB175A2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720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59" cy="498055"/>
          </a:xfrm>
          <a:prstGeom prst="rect">
            <a:avLst/>
          </a:prstGeom>
        </p:spPr>
        <p:txBody>
          <a:bodyPr vert="horz" lIns="90617" tIns="45308" rIns="90617" bIns="4530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3"/>
            <a:ext cx="2945659" cy="498055"/>
          </a:xfrm>
          <a:prstGeom prst="rect">
            <a:avLst/>
          </a:prstGeom>
        </p:spPr>
        <p:txBody>
          <a:bodyPr vert="horz" lIns="90617" tIns="45308" rIns="90617" bIns="45308" rtlCol="0"/>
          <a:lstStyle>
            <a:lvl1pPr algn="r">
              <a:defRPr sz="1200"/>
            </a:lvl1pPr>
          </a:lstStyle>
          <a:p>
            <a:fld id="{9A1BBD50-92F2-4428-90AF-0384B0E7DEBF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7" tIns="45308" rIns="90617" bIns="45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0617" tIns="45308" rIns="90617" bIns="453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4"/>
          </a:xfrm>
          <a:prstGeom prst="rect">
            <a:avLst/>
          </a:prstGeom>
        </p:spPr>
        <p:txBody>
          <a:bodyPr vert="horz" lIns="90617" tIns="45308" rIns="90617" bIns="4530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4"/>
          </a:xfrm>
          <a:prstGeom prst="rect">
            <a:avLst/>
          </a:prstGeom>
        </p:spPr>
        <p:txBody>
          <a:bodyPr vert="horz" lIns="90617" tIns="45308" rIns="90617" bIns="45308" rtlCol="0" anchor="b"/>
          <a:lstStyle>
            <a:lvl1pPr algn="r">
              <a:defRPr sz="1200"/>
            </a:lvl1pPr>
          </a:lstStyle>
          <a:p>
            <a:fld id="{6374CB73-38E0-48B7-9E80-8AA4E6B76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128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4CB73-38E0-48B7-9E80-8AA4E6B76BC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161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4CB73-38E0-48B7-9E80-8AA4E6B76BC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44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DD5F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 userDrawn="1"/>
        </p:nvSpPr>
        <p:spPr>
          <a:xfrm>
            <a:off x="6443663" y="4149725"/>
            <a:ext cx="2881312" cy="2879725"/>
          </a:xfrm>
          <a:prstGeom prst="ellipse">
            <a:avLst/>
          </a:prstGeom>
          <a:solidFill>
            <a:srgbClr val="1E2B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" name="Oval 2"/>
          <p:cNvSpPr/>
          <p:nvPr userDrawn="1"/>
        </p:nvSpPr>
        <p:spPr>
          <a:xfrm>
            <a:off x="5795963" y="-2116138"/>
            <a:ext cx="3671887" cy="367347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6875463" y="2420938"/>
            <a:ext cx="865187" cy="863600"/>
          </a:xfrm>
          <a:prstGeom prst="ellipse">
            <a:avLst/>
          </a:prstGeom>
          <a:solidFill>
            <a:srgbClr val="FAC9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 userDrawn="1"/>
        </p:nvSpPr>
        <p:spPr>
          <a:xfrm>
            <a:off x="7380288" y="2349500"/>
            <a:ext cx="1152525" cy="1150938"/>
          </a:xfrm>
          <a:prstGeom prst="ellipse">
            <a:avLst/>
          </a:prstGeom>
          <a:solidFill>
            <a:srgbClr val="A9CB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3851275" y="4868863"/>
            <a:ext cx="1441450" cy="1439862"/>
          </a:xfrm>
          <a:prstGeom prst="ellipse">
            <a:avLst/>
          </a:prstGeom>
          <a:solidFill>
            <a:srgbClr val="A9CB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4427538" y="6381750"/>
            <a:ext cx="288925" cy="287338"/>
          </a:xfrm>
          <a:prstGeom prst="ellipse">
            <a:avLst/>
          </a:prstGeom>
          <a:solidFill>
            <a:srgbClr val="FAC9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16913" y="3573463"/>
            <a:ext cx="423862" cy="423862"/>
          </a:xfrm>
          <a:prstGeom prst="ellipse">
            <a:avLst/>
          </a:prstGeom>
          <a:solidFill>
            <a:srgbClr val="1E2B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8459788" y="2276475"/>
            <a:ext cx="288925" cy="288925"/>
          </a:xfrm>
          <a:prstGeom prst="ellipse">
            <a:avLst/>
          </a:prstGeom>
          <a:solidFill>
            <a:srgbClr val="00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E683CA9E-5E21-4DE2-8641-C9F4D3BE26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43664" y="311802"/>
            <a:ext cx="2182634" cy="74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971961"/>
      </p:ext>
    </p:extLst>
  </p:cSld>
  <p:clrMapOvr>
    <a:masterClrMapping/>
  </p:clrMapOvr>
  <p:transition spd="slow"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E3D13500-9260-4CC2-95FA-07A9CAAA4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720459"/>
      </p:ext>
    </p:extLst>
  </p:cSld>
  <p:clrMapOvr>
    <a:masterClrMapping/>
  </p:clrMapOvr>
  <p:transition spd="slow">
    <p:check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B21CA49-97A5-40A4-87FB-5F5B2FB501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060557"/>
      </p:ext>
    </p:extLst>
  </p:cSld>
  <p:clrMapOvr>
    <a:masterClrMapping/>
  </p:clrMapOvr>
  <p:transition spd="slow">
    <p:check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EA1F8876-40A2-42A3-9373-91D0A43867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910460"/>
      </p:ext>
    </p:extLst>
  </p:cSld>
  <p:clrMapOvr>
    <a:masterClrMapping/>
  </p:clrMapOvr>
  <p:transition spd="slow">
    <p:check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2B37E6ED-57A1-4535-86AC-5E96F478C6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517254"/>
      </p:ext>
    </p:extLst>
  </p:cSld>
  <p:clrMapOvr>
    <a:masterClrMapping/>
  </p:clrMapOvr>
  <p:transition spd="slow">
    <p:check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A6AF02B-E2AF-45A8-BE53-7301028D71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274191"/>
      </p:ext>
    </p:extLst>
  </p:cSld>
  <p:clrMapOvr>
    <a:masterClrMapping/>
  </p:clrMapOvr>
  <p:transition spd="slow">
    <p:check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drawing&#10;&#10;Description automatically generated">
            <a:extLst>
              <a:ext uri="{FF2B5EF4-FFF2-40B4-BE49-F238E27FC236}">
                <a16:creationId xmlns:a16="http://schemas.microsoft.com/office/drawing/2014/main" id="{64A94931-FAC9-4997-854F-8342436627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325268"/>
      </p:ext>
    </p:extLst>
  </p:cSld>
  <p:clrMapOvr>
    <a:masterClrMapping/>
  </p:clrMapOvr>
  <p:transition spd="slow">
    <p:check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173FAF7B-099C-4CD2-BDA4-81B2CEC211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563495"/>
      </p:ext>
    </p:extLst>
  </p:cSld>
  <p:clrMapOvr>
    <a:masterClrMapping/>
  </p:clrMapOvr>
  <p:transition spd="slow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54D8F6-3CBE-408C-AB65-67BF3E9632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578184"/>
      </p:ext>
    </p:extLst>
  </p:cSld>
  <p:clrMapOvr>
    <a:masterClrMapping/>
  </p:clrMapOvr>
  <p:transition spd="slow">
    <p:check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52B3060A-EFAD-4C40-BDCF-0BEE85CC50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305337"/>
      </p:ext>
    </p:extLst>
  </p:cSld>
  <p:clrMapOvr>
    <a:masterClrMapping/>
  </p:clrMapOvr>
  <p:transition spd="slow">
    <p:check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4450"/>
            <a:ext cx="2057400" cy="60817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19800" cy="60817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BC6F7A3-B5FC-4126-996A-4A318849A6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379627"/>
      </p:ext>
    </p:extLst>
  </p:cSld>
  <p:clrMapOvr>
    <a:masterClrMapping/>
  </p:clrMapOvr>
  <p:transition spd="slow">
    <p:check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9E6A89-1A69-4D37-AA51-0ACE460298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1193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DD5F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 userDrawn="1"/>
        </p:nvSpPr>
        <p:spPr>
          <a:xfrm>
            <a:off x="6443663" y="4149725"/>
            <a:ext cx="2881312" cy="2879725"/>
          </a:xfrm>
          <a:prstGeom prst="ellipse">
            <a:avLst/>
          </a:prstGeom>
          <a:solidFill>
            <a:srgbClr val="1E2B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" name="Oval 2"/>
          <p:cNvSpPr/>
          <p:nvPr userDrawn="1"/>
        </p:nvSpPr>
        <p:spPr>
          <a:xfrm>
            <a:off x="5795963" y="-2116138"/>
            <a:ext cx="3671887" cy="367347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6875463" y="2420938"/>
            <a:ext cx="865187" cy="863600"/>
          </a:xfrm>
          <a:prstGeom prst="ellipse">
            <a:avLst/>
          </a:prstGeom>
          <a:solidFill>
            <a:srgbClr val="FAC9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 userDrawn="1"/>
        </p:nvSpPr>
        <p:spPr>
          <a:xfrm>
            <a:off x="7380288" y="2349500"/>
            <a:ext cx="1152525" cy="1150938"/>
          </a:xfrm>
          <a:prstGeom prst="ellipse">
            <a:avLst/>
          </a:prstGeom>
          <a:solidFill>
            <a:srgbClr val="A9CB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3851275" y="4868863"/>
            <a:ext cx="1441450" cy="1439862"/>
          </a:xfrm>
          <a:prstGeom prst="ellipse">
            <a:avLst/>
          </a:prstGeom>
          <a:solidFill>
            <a:srgbClr val="A9CB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4427538" y="6381750"/>
            <a:ext cx="288925" cy="287338"/>
          </a:xfrm>
          <a:prstGeom prst="ellipse">
            <a:avLst/>
          </a:prstGeom>
          <a:solidFill>
            <a:srgbClr val="FAC9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16913" y="3573463"/>
            <a:ext cx="423862" cy="423862"/>
          </a:xfrm>
          <a:prstGeom prst="ellipse">
            <a:avLst/>
          </a:prstGeom>
          <a:solidFill>
            <a:srgbClr val="1E2B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8459788" y="2276475"/>
            <a:ext cx="288925" cy="288925"/>
          </a:xfrm>
          <a:prstGeom prst="ellipse">
            <a:avLst/>
          </a:prstGeom>
          <a:solidFill>
            <a:srgbClr val="00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656E3F51-A443-4799-B45C-785CCC2D2B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43664" y="311802"/>
            <a:ext cx="2182634" cy="74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60366"/>
      </p:ext>
    </p:extLst>
  </p:cSld>
  <p:clrMapOvr>
    <a:masterClrMapping/>
  </p:clrMapOvr>
  <p:transition spd="slow">
    <p:checker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F42640CF-1F66-44BF-BAB6-13B58B51B8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789379"/>
      </p:ext>
    </p:extLst>
  </p:cSld>
  <p:clrMapOvr>
    <a:masterClrMapping/>
  </p:clrMapOvr>
  <p:transition spd="slow">
    <p:checker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C5B73B3-4653-40F6-8027-94D06BE092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403343"/>
      </p:ext>
    </p:extLst>
  </p:cSld>
  <p:clrMapOvr>
    <a:masterClrMapping/>
  </p:clrMapOvr>
  <p:transition spd="slow">
    <p:checker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511A6F95-F706-4C05-B3FB-85A8E5DACD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433241"/>
      </p:ext>
    </p:extLst>
  </p:cSld>
  <p:clrMapOvr>
    <a:masterClrMapping/>
  </p:clrMapOvr>
  <p:transition spd="slow">
    <p:checker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7436C3DA-96DA-4A20-B565-D0C41B7E60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961765"/>
      </p:ext>
    </p:extLst>
  </p:cSld>
  <p:clrMapOvr>
    <a:masterClrMapping/>
  </p:clrMapOvr>
  <p:transition spd="slow">
    <p:checker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318155"/>
      </p:ext>
    </p:extLst>
  </p:cSld>
  <p:clrMapOvr>
    <a:masterClrMapping/>
  </p:clrMapOvr>
  <p:transition spd="slow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5576972"/>
      </p:ext>
    </p:extLst>
  </p:cSld>
  <p:clrMapOvr>
    <a:masterClrMapping/>
  </p:clrMapOvr>
  <p:transition spd="slow">
    <p:checker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5918510"/>
      </p:ext>
    </p:extLst>
  </p:cSld>
  <p:clrMapOvr>
    <a:masterClrMapping/>
  </p:clrMapOvr>
  <p:transition spd="slow">
    <p:checker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006751"/>
      </p:ext>
    </p:extLst>
  </p:cSld>
  <p:clrMapOvr>
    <a:masterClrMapping/>
  </p:clrMapOvr>
  <p:transition spd="slow">
    <p:checker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297524"/>
      </p:ext>
    </p:extLst>
  </p:cSld>
  <p:clrMapOvr>
    <a:masterClrMapping/>
  </p:clrMapOvr>
  <p:transition spd="slow">
    <p:checker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4450"/>
            <a:ext cx="2057400" cy="60817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19800" cy="60817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839475"/>
      </p:ext>
    </p:extLst>
  </p:cSld>
  <p:clrMapOvr>
    <a:masterClrMapping/>
  </p:clrMapOvr>
  <p:transition spd="slow">
    <p:checker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DD5F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 userDrawn="1"/>
        </p:nvSpPr>
        <p:spPr>
          <a:xfrm>
            <a:off x="6443663" y="4149725"/>
            <a:ext cx="2881312" cy="2879725"/>
          </a:xfrm>
          <a:prstGeom prst="ellipse">
            <a:avLst/>
          </a:prstGeom>
          <a:solidFill>
            <a:srgbClr val="1E2B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" name="Oval 2"/>
          <p:cNvSpPr/>
          <p:nvPr userDrawn="1"/>
        </p:nvSpPr>
        <p:spPr>
          <a:xfrm>
            <a:off x="5795963" y="-2116138"/>
            <a:ext cx="3671887" cy="367347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6875463" y="2420938"/>
            <a:ext cx="865187" cy="863600"/>
          </a:xfrm>
          <a:prstGeom prst="ellipse">
            <a:avLst/>
          </a:prstGeom>
          <a:solidFill>
            <a:srgbClr val="FAC9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 userDrawn="1"/>
        </p:nvSpPr>
        <p:spPr>
          <a:xfrm>
            <a:off x="7380288" y="2349500"/>
            <a:ext cx="1152525" cy="1150938"/>
          </a:xfrm>
          <a:prstGeom prst="ellipse">
            <a:avLst/>
          </a:prstGeom>
          <a:solidFill>
            <a:srgbClr val="A9CB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3851275" y="4868863"/>
            <a:ext cx="1441450" cy="1439862"/>
          </a:xfrm>
          <a:prstGeom prst="ellipse">
            <a:avLst/>
          </a:prstGeom>
          <a:solidFill>
            <a:srgbClr val="A9CB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4427538" y="6381750"/>
            <a:ext cx="288925" cy="287338"/>
          </a:xfrm>
          <a:prstGeom prst="ellipse">
            <a:avLst/>
          </a:prstGeom>
          <a:solidFill>
            <a:srgbClr val="FAC9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16913" y="3573463"/>
            <a:ext cx="423862" cy="423862"/>
          </a:xfrm>
          <a:prstGeom prst="ellipse">
            <a:avLst/>
          </a:prstGeom>
          <a:solidFill>
            <a:srgbClr val="1E2B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8459788" y="2276475"/>
            <a:ext cx="288925" cy="288925"/>
          </a:xfrm>
          <a:prstGeom prst="ellipse">
            <a:avLst/>
          </a:prstGeom>
          <a:solidFill>
            <a:srgbClr val="00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44167B3-0EEE-4A88-B863-B2BB38EB81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43664" y="311802"/>
            <a:ext cx="2182634" cy="74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32702"/>
      </p:ext>
    </p:extLst>
  </p:cSld>
  <p:clrMapOvr>
    <a:masterClrMapping/>
  </p:clrMapOvr>
  <p:transition spd="slow">
    <p:checker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150792"/>
      </p:ext>
    </p:extLst>
  </p:cSld>
  <p:clrMapOvr>
    <a:masterClrMapping/>
  </p:clrMapOvr>
  <p:transition spd="slow">
    <p:checker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6758574"/>
      </p:ext>
    </p:extLst>
  </p:cSld>
  <p:clrMapOvr>
    <a:masterClrMapping/>
  </p:clrMapOvr>
  <p:transition spd="slow">
    <p:checker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682821"/>
      </p:ext>
    </p:extLst>
  </p:cSld>
  <p:clrMapOvr>
    <a:masterClrMapping/>
  </p:clrMapOvr>
  <p:transition spd="slow">
    <p:checker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552033"/>
      </p:ext>
    </p:extLst>
  </p:cSld>
  <p:clrMapOvr>
    <a:masterClrMapping/>
  </p:clrMapOvr>
  <p:transition spd="slow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758014"/>
      </p:ext>
    </p:extLst>
  </p:cSld>
  <p:clrMapOvr>
    <a:masterClrMapping/>
  </p:clrMapOvr>
  <p:transition spd="slow">
    <p:checker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6916492"/>
      </p:ext>
    </p:extLst>
  </p:cSld>
  <p:clrMapOvr>
    <a:masterClrMapping/>
  </p:clrMapOvr>
  <p:transition spd="slow">
    <p:checker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6637997"/>
      </p:ext>
    </p:extLst>
  </p:cSld>
  <p:clrMapOvr>
    <a:masterClrMapping/>
  </p:clrMapOvr>
  <p:transition spd="slow">
    <p:checker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18610"/>
      </p:ext>
    </p:extLst>
  </p:cSld>
  <p:clrMapOvr>
    <a:masterClrMapping/>
  </p:clrMapOvr>
  <p:transition spd="slow">
    <p:checker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099299"/>
      </p:ext>
    </p:extLst>
  </p:cSld>
  <p:clrMapOvr>
    <a:masterClrMapping/>
  </p:clrMapOvr>
  <p:transition spd="slow">
    <p:checker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4450"/>
            <a:ext cx="2057400" cy="60817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19800" cy="60817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925425"/>
      </p:ext>
    </p:extLst>
  </p:cSld>
  <p:clrMapOvr>
    <a:masterClrMapping/>
  </p:clrMapOvr>
  <p:transition spd="slow">
    <p:checker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DD5F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 userDrawn="1"/>
        </p:nvSpPr>
        <p:spPr>
          <a:xfrm>
            <a:off x="6443663" y="4149725"/>
            <a:ext cx="2881312" cy="2879725"/>
          </a:xfrm>
          <a:prstGeom prst="ellipse">
            <a:avLst/>
          </a:prstGeom>
          <a:solidFill>
            <a:srgbClr val="1E2B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" name="Oval 2"/>
          <p:cNvSpPr/>
          <p:nvPr userDrawn="1"/>
        </p:nvSpPr>
        <p:spPr>
          <a:xfrm>
            <a:off x="5795963" y="-2116138"/>
            <a:ext cx="3671887" cy="367347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6875463" y="2420938"/>
            <a:ext cx="865187" cy="863600"/>
          </a:xfrm>
          <a:prstGeom prst="ellipse">
            <a:avLst/>
          </a:prstGeom>
          <a:solidFill>
            <a:srgbClr val="FAC9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 userDrawn="1"/>
        </p:nvSpPr>
        <p:spPr>
          <a:xfrm>
            <a:off x="7380288" y="2349500"/>
            <a:ext cx="1152525" cy="1150938"/>
          </a:xfrm>
          <a:prstGeom prst="ellipse">
            <a:avLst/>
          </a:prstGeom>
          <a:solidFill>
            <a:srgbClr val="A9CB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3851275" y="4868863"/>
            <a:ext cx="1441450" cy="1439862"/>
          </a:xfrm>
          <a:prstGeom prst="ellipse">
            <a:avLst/>
          </a:prstGeom>
          <a:solidFill>
            <a:srgbClr val="A9CB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4427538" y="6381750"/>
            <a:ext cx="288925" cy="287338"/>
          </a:xfrm>
          <a:prstGeom prst="ellipse">
            <a:avLst/>
          </a:prstGeom>
          <a:solidFill>
            <a:srgbClr val="FAC9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16913" y="3573463"/>
            <a:ext cx="423862" cy="423862"/>
          </a:xfrm>
          <a:prstGeom prst="ellipse">
            <a:avLst/>
          </a:prstGeom>
          <a:solidFill>
            <a:srgbClr val="1E2B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8459788" y="2276475"/>
            <a:ext cx="288925" cy="288925"/>
          </a:xfrm>
          <a:prstGeom prst="ellipse">
            <a:avLst/>
          </a:prstGeom>
          <a:solidFill>
            <a:srgbClr val="00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26A5F0-EB5F-43A3-9A5F-47EFE73503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43664" y="311802"/>
            <a:ext cx="2182634" cy="74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152389"/>
      </p:ext>
    </p:extLst>
  </p:cSld>
  <p:clrMapOvr>
    <a:masterClrMapping/>
  </p:clrMapOvr>
  <p:transition spd="slow">
    <p:checker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715308"/>
      </p:ext>
    </p:extLst>
  </p:cSld>
  <p:clrMapOvr>
    <a:masterClrMapping/>
  </p:clrMapOvr>
  <p:transition spd="slow">
    <p:checker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0566711"/>
      </p:ext>
    </p:extLst>
  </p:cSld>
  <p:clrMapOvr>
    <a:masterClrMapping/>
  </p:clrMapOvr>
  <p:transition spd="slow">
    <p:checker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95929"/>
      </p:ext>
    </p:extLst>
  </p:cSld>
  <p:clrMapOvr>
    <a:masterClrMapping/>
  </p:clrMapOvr>
  <p:transition spd="slow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406704"/>
      </p:ext>
    </p:extLst>
  </p:cSld>
  <p:clrMapOvr>
    <a:masterClrMapping/>
  </p:clrMapOvr>
  <p:transition spd="slow">
    <p:checker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213140"/>
      </p:ext>
    </p:extLst>
  </p:cSld>
  <p:clrMapOvr>
    <a:masterClrMapping/>
  </p:clrMapOvr>
  <p:transition spd="slow">
    <p:checker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211573"/>
      </p:ext>
    </p:extLst>
  </p:cSld>
  <p:clrMapOvr>
    <a:masterClrMapping/>
  </p:clrMapOvr>
  <p:transition spd="slow">
    <p:checker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930440"/>
      </p:ext>
    </p:extLst>
  </p:cSld>
  <p:clrMapOvr>
    <a:masterClrMapping/>
  </p:clrMapOvr>
  <p:transition spd="slow">
    <p:checker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0512077"/>
      </p:ext>
    </p:extLst>
  </p:cSld>
  <p:clrMapOvr>
    <a:masterClrMapping/>
  </p:clrMapOvr>
  <p:transition spd="slow">
    <p:checker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703550"/>
      </p:ext>
    </p:extLst>
  </p:cSld>
  <p:clrMapOvr>
    <a:masterClrMapping/>
  </p:clrMapOvr>
  <p:transition spd="slow">
    <p:checker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4450"/>
            <a:ext cx="2057400" cy="60817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19800" cy="60817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95730"/>
      </p:ext>
    </p:extLst>
  </p:cSld>
  <p:clrMapOvr>
    <a:masterClrMapping/>
  </p:clrMapOvr>
  <p:transition spd="slow">
    <p:checker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DD5F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 userDrawn="1"/>
        </p:nvSpPr>
        <p:spPr>
          <a:xfrm>
            <a:off x="6443664" y="4149727"/>
            <a:ext cx="2881312" cy="2879725"/>
          </a:xfrm>
          <a:prstGeom prst="ellipse">
            <a:avLst/>
          </a:prstGeom>
          <a:solidFill>
            <a:srgbClr val="1E2B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3" name="Oval 2"/>
          <p:cNvSpPr/>
          <p:nvPr userDrawn="1"/>
        </p:nvSpPr>
        <p:spPr>
          <a:xfrm>
            <a:off x="5795964" y="-2116138"/>
            <a:ext cx="3671887" cy="3673476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6875464" y="2420938"/>
            <a:ext cx="865187" cy="863600"/>
          </a:xfrm>
          <a:prstGeom prst="ellipse">
            <a:avLst/>
          </a:prstGeom>
          <a:solidFill>
            <a:srgbClr val="FAC9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 userDrawn="1"/>
        </p:nvSpPr>
        <p:spPr>
          <a:xfrm>
            <a:off x="7380289" y="2349500"/>
            <a:ext cx="1152525" cy="1150938"/>
          </a:xfrm>
          <a:prstGeom prst="ellipse">
            <a:avLst/>
          </a:prstGeom>
          <a:solidFill>
            <a:srgbClr val="A9CB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3851276" y="4868863"/>
            <a:ext cx="1441450" cy="1439862"/>
          </a:xfrm>
          <a:prstGeom prst="ellipse">
            <a:avLst/>
          </a:prstGeom>
          <a:solidFill>
            <a:srgbClr val="A9CB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4427539" y="6381750"/>
            <a:ext cx="288925" cy="287338"/>
          </a:xfrm>
          <a:prstGeom prst="ellipse">
            <a:avLst/>
          </a:prstGeom>
          <a:solidFill>
            <a:srgbClr val="FAC9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16914" y="3573463"/>
            <a:ext cx="423862" cy="423862"/>
          </a:xfrm>
          <a:prstGeom prst="ellipse">
            <a:avLst/>
          </a:prstGeom>
          <a:solidFill>
            <a:srgbClr val="1E2B5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8459789" y="2276477"/>
            <a:ext cx="288925" cy="288925"/>
          </a:xfrm>
          <a:prstGeom prst="ellipse">
            <a:avLst/>
          </a:prstGeom>
          <a:solidFill>
            <a:srgbClr val="0098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4A1971-6774-4FBA-818A-79BA31E22A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43664" y="311802"/>
            <a:ext cx="2182634" cy="74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989948"/>
      </p:ext>
    </p:extLst>
  </p:cSld>
  <p:clrMapOvr>
    <a:masterClrMapping/>
  </p:clrMapOvr>
  <p:transition spd="slow">
    <p:checker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504454"/>
      </p:ext>
    </p:extLst>
  </p:cSld>
  <p:clrMapOvr>
    <a:masterClrMapping/>
  </p:clrMapOvr>
  <p:transition spd="slow">
    <p:checker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095265"/>
      </p:ext>
    </p:extLst>
  </p:cSld>
  <p:clrMapOvr>
    <a:masterClrMapping/>
  </p:clrMapOvr>
  <p:transition spd="slow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610128"/>
      </p:ext>
    </p:extLst>
  </p:cSld>
  <p:clrMapOvr>
    <a:masterClrMapping/>
  </p:clrMapOvr>
  <p:transition spd="slow">
    <p:checker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665180"/>
      </p:ext>
    </p:extLst>
  </p:cSld>
  <p:clrMapOvr>
    <a:masterClrMapping/>
  </p:clrMapOvr>
  <p:transition spd="slow">
    <p:checker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049857"/>
      </p:ext>
    </p:extLst>
  </p:cSld>
  <p:clrMapOvr>
    <a:masterClrMapping/>
  </p:clrMapOvr>
  <p:transition spd="slow">
    <p:checker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2256786"/>
      </p:ext>
    </p:extLst>
  </p:cSld>
  <p:clrMapOvr>
    <a:masterClrMapping/>
  </p:clrMapOvr>
  <p:transition spd="slow">
    <p:checker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7569268"/>
      </p:ext>
    </p:extLst>
  </p:cSld>
  <p:clrMapOvr>
    <a:masterClrMapping/>
  </p:clrMapOvr>
  <p:transition spd="slow">
    <p:checker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8295947"/>
      </p:ext>
    </p:extLst>
  </p:cSld>
  <p:clrMapOvr>
    <a:masterClrMapping/>
  </p:clrMapOvr>
  <p:transition spd="slow">
    <p:checker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786302"/>
      </p:ext>
    </p:extLst>
  </p:cSld>
  <p:clrMapOvr>
    <a:masterClrMapping/>
  </p:clrMapOvr>
  <p:transition spd="slow">
    <p:checker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4452"/>
            <a:ext cx="2057400" cy="60817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4452"/>
            <a:ext cx="6019800" cy="60817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818290"/>
      </p:ext>
    </p:extLst>
  </p:cSld>
  <p:clrMapOvr>
    <a:masterClrMapping/>
  </p:clrMapOvr>
  <p:transition spd="slow">
    <p:checker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7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2.jp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2.jp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800F9-F18B-6343-ACA3-17F8CCC980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F265F-338E-F646-AAD1-AA5DF5681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30" name="Text Box 4"/>
          <p:cNvSpPr txBox="1">
            <a:spLocks noChangeArrowheads="1"/>
          </p:cNvSpPr>
          <p:nvPr userDrawn="1"/>
        </p:nvSpPr>
        <p:spPr bwMode="auto">
          <a:xfrm>
            <a:off x="447675" y="56038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029" name="Picture 1" descr="APSCO PPT FooterThin-Hi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914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6EB956-1E2F-4006-885C-B257D5C0B3DB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524328" y="6513335"/>
            <a:ext cx="1163441" cy="37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6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22" r:id="rId12"/>
  </p:sldLayoutIdLst>
  <p:transition spd="slow"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20000"/>
        </a:spcBef>
        <a:spcAft>
          <a:spcPct val="0"/>
        </a:spcAft>
        <a:buClr>
          <a:srgbClr val="F47120"/>
        </a:buClr>
        <a:buFont typeface="Arial" panose="020B0604020202020204" pitchFamily="34" charset="0"/>
        <a:buChar char="•"/>
        <a:defRPr sz="2400">
          <a:solidFill>
            <a:srgbClr val="32454A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1008063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41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82403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23202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6892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64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36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08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30" name="Text Box 4"/>
          <p:cNvSpPr txBox="1">
            <a:spLocks noChangeArrowheads="1"/>
          </p:cNvSpPr>
          <p:nvPr userDrawn="1"/>
        </p:nvSpPr>
        <p:spPr bwMode="auto">
          <a:xfrm>
            <a:off x="447675" y="56038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029" name="Picture 1" descr="APSCO PPT FooterThin-Hi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914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F0587A-9917-4788-8C1F-A56A729473C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524328" y="6513335"/>
            <a:ext cx="1163441" cy="372049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B346829-27C8-4BE4-9F33-B6359A04399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20000"/>
        </a:spcBef>
        <a:spcAft>
          <a:spcPct val="0"/>
        </a:spcAft>
        <a:buClr>
          <a:srgbClr val="F47120"/>
        </a:buClr>
        <a:buFont typeface="Arial" panose="020B0604020202020204" pitchFamily="34" charset="0"/>
        <a:buChar char="•"/>
        <a:defRPr sz="2400">
          <a:solidFill>
            <a:srgbClr val="32454A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1008063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41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82403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23202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6892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64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36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08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30" name="Text Box 4"/>
          <p:cNvSpPr txBox="1">
            <a:spLocks noChangeArrowheads="1"/>
          </p:cNvSpPr>
          <p:nvPr userDrawn="1"/>
        </p:nvSpPr>
        <p:spPr bwMode="auto">
          <a:xfrm>
            <a:off x="447675" y="56038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029" name="Picture 1" descr="APSCO PPT FooterThin-Hi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914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F10767-B986-440D-A2FA-92E144303EB3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524328" y="6513335"/>
            <a:ext cx="1163441" cy="372049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E845D5-635B-4725-9FA4-C396A462CD13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17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20000"/>
        </a:spcBef>
        <a:spcAft>
          <a:spcPct val="0"/>
        </a:spcAft>
        <a:buClr>
          <a:srgbClr val="F47120"/>
        </a:buClr>
        <a:buFont typeface="Arial" panose="020B0604020202020204" pitchFamily="34" charset="0"/>
        <a:buChar char="•"/>
        <a:defRPr sz="2400">
          <a:solidFill>
            <a:srgbClr val="32454A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1008063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41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82403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23202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6892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64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36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08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</p:txBody>
      </p:sp>
      <p:sp>
        <p:nvSpPr>
          <p:cNvPr id="1030" name="Text Box 4"/>
          <p:cNvSpPr txBox="1">
            <a:spLocks noChangeArrowheads="1"/>
          </p:cNvSpPr>
          <p:nvPr userDrawn="1"/>
        </p:nvSpPr>
        <p:spPr bwMode="auto">
          <a:xfrm>
            <a:off x="447675" y="56038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2053" name="Picture 1" descr="APSCO PPT FooterThin-Hi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914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20B3C7-4A5B-4C43-9FC4-C72D300D7391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524328" y="6513335"/>
            <a:ext cx="1163441" cy="372049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25633741-C763-4428-835E-511DA1EA5ABE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9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03B9C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C5D92D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20000"/>
        </a:spcBef>
        <a:spcAft>
          <a:spcPct val="0"/>
        </a:spcAft>
        <a:buClr>
          <a:srgbClr val="F47120"/>
        </a:buClr>
        <a:buFont typeface="Arial" panose="020B0604020202020204" pitchFamily="34" charset="0"/>
        <a:buChar char="•"/>
        <a:defRPr sz="2400">
          <a:solidFill>
            <a:srgbClr val="32454A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1008063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41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82403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23202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6892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64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36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082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30" name="Text Box 4"/>
          <p:cNvSpPr txBox="1">
            <a:spLocks noChangeArrowheads="1"/>
          </p:cNvSpPr>
          <p:nvPr userDrawn="1"/>
        </p:nvSpPr>
        <p:spPr bwMode="auto">
          <a:xfrm>
            <a:off x="447675" y="5603876"/>
            <a:ext cx="1841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029" name="Picture 1" descr="APSCO PPT FooterThin-Hi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914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6EB956-1E2F-4006-885C-B257D5C0B3DB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524329" y="6513337"/>
            <a:ext cx="1163441" cy="372049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8893BE2-CC23-4376-A71D-CC14787BE32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551904" y="6531227"/>
            <a:ext cx="1134896" cy="3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ransition spd="slow"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03B9C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03B9C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2400" b="1">
          <a:solidFill>
            <a:srgbClr val="C5D92D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2400" b="1">
          <a:solidFill>
            <a:srgbClr val="C5D92D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2400" b="1">
          <a:solidFill>
            <a:srgbClr val="C5D92D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2400" b="1">
          <a:solidFill>
            <a:srgbClr val="C5D92D"/>
          </a:solidFill>
          <a:latin typeface="Arial" charset="0"/>
        </a:defRPr>
      </a:lvl9pPr>
    </p:titleStyle>
    <p:bodyStyle>
      <a:lvl1pPr marL="333375" indent="-333375" algn="l" rtl="0" eaLnBrk="0" fontAlgn="base" hangingPunct="0">
        <a:spcBef>
          <a:spcPct val="20000"/>
        </a:spcBef>
        <a:spcAft>
          <a:spcPct val="0"/>
        </a:spcAft>
        <a:buClr>
          <a:srgbClr val="F47120"/>
        </a:buClr>
        <a:buFont typeface="Arial" panose="020B0604020202020204" pitchFamily="34" charset="0"/>
        <a:buChar char="•"/>
        <a:defRPr sz="1800">
          <a:solidFill>
            <a:srgbClr val="32454A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56047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0620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368029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674019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016919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9819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702719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045619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consultations/retained-eu-employment-law-reforms" TargetMode="External"/><Relationship Id="rId1" Type="http://schemas.openxmlformats.org/officeDocument/2006/relationships/slideLayout" Target="../slideLayouts/slideLayout5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ania.bowers@apsco.org" TargetMode="External"/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6512" y="0"/>
            <a:ext cx="9180512" cy="6858000"/>
          </a:xfrm>
          <a:prstGeom prst="rect">
            <a:avLst/>
          </a:prstGeom>
          <a:solidFill>
            <a:srgbClr val="EC761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302" y="883280"/>
            <a:ext cx="5355803" cy="2079626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n-US" sz="3200" dirty="0">
                <a:solidFill>
                  <a:schemeClr val="bg1"/>
                </a:solidFill>
                <a:latin typeface="Arial Rounded MT Bold"/>
                <a:cs typeface="Arial Rounded MT Bold"/>
              </a:rPr>
              <a:t>DBT Retained EU Employment Law Consultation April-July 2023</a:t>
            </a:r>
            <a:endParaRPr lang="en-US" sz="2400" dirty="0">
              <a:solidFill>
                <a:schemeClr val="bg1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524" y="3743249"/>
            <a:ext cx="4512599" cy="45720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1600" dirty="0">
                <a:solidFill>
                  <a:srgbClr val="FFFFFF"/>
                </a:solidFill>
                <a:latin typeface="Arial Rounded MT Bold"/>
                <a:cs typeface="Arial Rounded MT Bold"/>
              </a:rPr>
              <a:t>Presented by:</a:t>
            </a:r>
          </a:p>
          <a:p>
            <a:pPr algn="l"/>
            <a:r>
              <a:rPr lang="en-US" sz="2400" dirty="0">
                <a:solidFill>
                  <a:srgbClr val="FFD642"/>
                </a:solidFill>
                <a:latin typeface="Arial Rounded MT Bold"/>
              </a:rPr>
              <a:t>Tania Bowers, Global Public Policy Director</a:t>
            </a:r>
          </a:p>
          <a:p>
            <a:pPr algn="l"/>
            <a:endParaRPr lang="en-US" sz="1400" dirty="0">
              <a:solidFill>
                <a:srgbClr val="FFD642"/>
              </a:solidFill>
              <a:latin typeface="Arial Rounded MT Bold"/>
              <a:cs typeface="Arial Rounded MT Bold"/>
            </a:endParaRPr>
          </a:p>
          <a:p>
            <a:pPr algn="l"/>
            <a:r>
              <a:rPr lang="en-US" sz="2400" dirty="0">
                <a:solidFill>
                  <a:srgbClr val="FFD642"/>
                </a:solidFill>
                <a:latin typeface="Arial Rounded MT Bold"/>
                <a:cs typeface="Arial Rounded MT Bold"/>
              </a:rPr>
              <a:t>May 2023</a:t>
            </a:r>
          </a:p>
        </p:txBody>
      </p:sp>
      <p:sp>
        <p:nvSpPr>
          <p:cNvPr id="12" name="Oval 11"/>
          <p:cNvSpPr/>
          <p:nvPr/>
        </p:nvSpPr>
        <p:spPr>
          <a:xfrm>
            <a:off x="8154193" y="2266951"/>
            <a:ext cx="2762250" cy="2762250"/>
          </a:xfrm>
          <a:prstGeom prst="ellipse">
            <a:avLst/>
          </a:prstGeom>
          <a:solidFill>
            <a:srgbClr val="3FB8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172200" y="-1981200"/>
            <a:ext cx="3429000" cy="3429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454654" y="2266950"/>
            <a:ext cx="761998" cy="761998"/>
          </a:xfrm>
          <a:prstGeom prst="ellipse">
            <a:avLst/>
          </a:prstGeom>
          <a:solidFill>
            <a:srgbClr val="FFD642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845051" y="1797048"/>
            <a:ext cx="958851" cy="958851"/>
          </a:xfrm>
          <a:prstGeom prst="ellipse">
            <a:avLst/>
          </a:prstGeom>
          <a:solidFill>
            <a:srgbClr val="BDD753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679949" y="4572000"/>
            <a:ext cx="654051" cy="654051"/>
          </a:xfrm>
          <a:prstGeom prst="ellipse">
            <a:avLst/>
          </a:prstGeom>
          <a:solidFill>
            <a:srgbClr val="BDD753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943600" y="1797047"/>
            <a:ext cx="327025" cy="327025"/>
          </a:xfrm>
          <a:prstGeom prst="ellipse">
            <a:avLst/>
          </a:prstGeom>
          <a:solidFill>
            <a:srgbClr val="3FB8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94227" y="2908297"/>
            <a:ext cx="412751" cy="412751"/>
          </a:xfrm>
          <a:prstGeom prst="ellipse">
            <a:avLst/>
          </a:prstGeom>
          <a:solidFill>
            <a:srgbClr val="133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810502" y="4659312"/>
            <a:ext cx="1600200" cy="1600200"/>
          </a:xfrm>
          <a:prstGeom prst="ellipse">
            <a:avLst/>
          </a:prstGeom>
          <a:solidFill>
            <a:srgbClr val="BDD753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539956" y="4436268"/>
            <a:ext cx="446087" cy="446087"/>
          </a:xfrm>
          <a:prstGeom prst="ellipse">
            <a:avLst/>
          </a:prstGeom>
          <a:solidFill>
            <a:srgbClr val="FFD642">
              <a:alpha val="9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086600" y="5791200"/>
            <a:ext cx="1219200" cy="1219200"/>
          </a:xfrm>
          <a:prstGeom prst="ellipse">
            <a:avLst/>
          </a:prstGeom>
          <a:solidFill>
            <a:srgbClr val="133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366" y="2437826"/>
            <a:ext cx="4193122" cy="4029646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CAE43A-E777-43EF-B4B2-236CE827CD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0307" y="160868"/>
            <a:ext cx="2132391" cy="7244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5947"/>
            <a:ext cx="9180512" cy="6950529"/>
          </a:xfrm>
          <a:prstGeom prst="rect">
            <a:avLst/>
          </a:prstGeom>
          <a:solidFill>
            <a:srgbClr val="EC761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607" y="1568450"/>
            <a:ext cx="7566396" cy="3650208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</a:pPr>
            <a:r>
              <a:rPr lang="en-US" sz="3200" dirty="0">
                <a:solidFill>
                  <a:schemeClr val="bg1"/>
                </a:solidFill>
                <a:latin typeface="Arial Rounded MT Bold"/>
                <a:cs typeface="Arial Rounded MT Bold"/>
              </a:rPr>
              <a:t>Thank you</a:t>
            </a:r>
            <a:br>
              <a:rPr lang="en-US" sz="3200" dirty="0">
                <a:solidFill>
                  <a:schemeClr val="bg1"/>
                </a:solidFill>
                <a:latin typeface="Arial Rounded MT Bold"/>
                <a:cs typeface="Arial Rounded MT Bold"/>
              </a:rPr>
            </a:br>
            <a:r>
              <a:rPr lang="en-US" sz="3200" dirty="0">
                <a:solidFill>
                  <a:schemeClr val="bg1"/>
                </a:solidFill>
                <a:latin typeface="Arial Rounded MT Bold"/>
                <a:cs typeface="Arial Rounded MT Bold"/>
              </a:rPr>
              <a:t>tania.bowers@apsco.org</a:t>
            </a:r>
            <a:br>
              <a:rPr lang="en-US" sz="3200" dirty="0">
                <a:solidFill>
                  <a:schemeClr val="bg1"/>
                </a:solidFill>
                <a:latin typeface="Arial Rounded MT Bold"/>
                <a:cs typeface="Arial Rounded MT Bold"/>
              </a:rPr>
            </a:br>
            <a:endParaRPr lang="en-US" sz="2400" dirty="0">
              <a:solidFill>
                <a:schemeClr val="bg1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4193" y="2266951"/>
            <a:ext cx="2762250" cy="2762250"/>
          </a:xfrm>
          <a:prstGeom prst="ellipse">
            <a:avLst/>
          </a:prstGeom>
          <a:solidFill>
            <a:srgbClr val="3FB8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172200" y="-1981200"/>
            <a:ext cx="3429000" cy="34290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810502" y="4659312"/>
            <a:ext cx="1600200" cy="1600200"/>
          </a:xfrm>
          <a:prstGeom prst="ellipse">
            <a:avLst/>
          </a:prstGeom>
          <a:solidFill>
            <a:srgbClr val="BDD753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539956" y="4436268"/>
            <a:ext cx="446087" cy="446087"/>
          </a:xfrm>
          <a:prstGeom prst="ellipse">
            <a:avLst/>
          </a:prstGeom>
          <a:solidFill>
            <a:srgbClr val="FFD642">
              <a:alpha val="9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086600" y="5791200"/>
            <a:ext cx="1219200" cy="1219200"/>
          </a:xfrm>
          <a:prstGeom prst="ellipse">
            <a:avLst/>
          </a:prstGeom>
          <a:solidFill>
            <a:srgbClr val="133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2924138D-88B1-4001-8552-95AF546FE5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0307" y="160868"/>
            <a:ext cx="2132391" cy="724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02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0922"/>
            <a:ext cx="8229600" cy="2916157"/>
          </a:xfrm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Summary of Changes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Discussion on Consultation </a:t>
            </a:r>
            <a:r>
              <a:rPr lang="en-GB" sz="2400" dirty="0" err="1">
                <a:solidFill>
                  <a:srgbClr val="133080"/>
                </a:solidFill>
                <a:latin typeface="Tahoma"/>
                <a:ea typeface="Tahoma"/>
                <a:cs typeface="Tahoma"/>
              </a:rPr>
              <a:t>Questioins</a:t>
            </a:r>
            <a:endParaRPr lang="en-GB" sz="2400" dirty="0">
              <a:solidFill>
                <a:srgbClr val="133080"/>
              </a:solidFill>
              <a:latin typeface="Tahoma"/>
              <a:ea typeface="Tahoma"/>
              <a:cs typeface="Tahoma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63110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Areas under Consultation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8888"/>
            <a:ext cx="8229600" cy="3628191"/>
          </a:xfrm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Record keeping requirements under the Working Time Regulations (WTR)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Simplifying annual leave and holiday pay calculations in the WTR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Consultation requirements under the Transfer of Undertakings (Protection of Employment) Regulations (TUPE)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  <a:hlinkClick r:id="rId2"/>
              </a:rPr>
              <a:t>https://www.gov.uk/government/consultations/retained-eu-employment-law-reforms</a:t>
            </a:r>
            <a:endParaRPr lang="en-GB" sz="2400" dirty="0">
              <a:solidFill>
                <a:srgbClr val="133080"/>
              </a:solidFill>
              <a:latin typeface="Tahoma"/>
              <a:ea typeface="Tahoma"/>
              <a:cs typeface="Tahoma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Members should submit their own responses</a:t>
            </a:r>
          </a:p>
        </p:txBody>
      </p:sp>
    </p:spTree>
    <p:extLst>
      <p:ext uri="{BB962C8B-B14F-4D97-AF65-F5344CB8AC3E}">
        <p14:creationId xmlns:p14="http://schemas.microsoft.com/office/powerpoint/2010/main" val="297622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Summary of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0968"/>
            <a:ext cx="8229600" cy="3756111"/>
          </a:xfrm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WTR 1998 Employment Rights: </a:t>
            </a:r>
            <a:r>
              <a:rPr lang="en-GB" sz="20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Maximum working week of 48 hours, keeping records of “opted out” workers, minimum rest breaks daily and weekly, annual leave and pay, protections for young and night workers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Proposal: Consult on record keeping requirements, merge current annual leave entitlements, introduce rolled up holiday pay, while ensuring workers’ rights protected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TUPE 2006:</a:t>
            </a:r>
            <a:r>
              <a:rPr lang="en-GB" sz="20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 Protects employees’ employment rights when business or undertaking for which they work transfers to a new employer.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Proposal: Consult on proposals to change the consultation requirements in TUPE regulations, to simplify the transfer process, while protecting workers’ rights.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Preserving all other EU derived workers’ rights save for law that no longer applies e.g. posted workers’ legislation</a:t>
            </a:r>
          </a:p>
        </p:txBody>
      </p:sp>
    </p:spTree>
    <p:extLst>
      <p:ext uri="{BB962C8B-B14F-4D97-AF65-F5344CB8AC3E}">
        <p14:creationId xmlns:p14="http://schemas.microsoft.com/office/powerpoint/2010/main" val="428730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Reducing Record Keeping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9347"/>
            <a:ext cx="8229600" cy="3756111"/>
          </a:xfrm>
        </p:spPr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 Current Law: Records must be kept of minimum daily rest period of 11 consecutive hours in each 24 hour period, right to 24 hours’ rest in 7 day period and limit on max working time.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Proposal: Clarify in legislation that businesses do not need to keep a record of daily working hours of their workers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Agree/Disagree?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How important is recording keeping to enforce rights or prevent disputes?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Your experience of record keeping?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GB" sz="2000" dirty="0">
              <a:solidFill>
                <a:srgbClr val="133080"/>
              </a:solidFill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92915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Holiday Pay and Entitlement Reform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5888"/>
            <a:ext cx="8229600" cy="3501191"/>
          </a:xfrm>
        </p:spPr>
        <p:txBody>
          <a:bodyPr/>
          <a:lstStyle/>
          <a:p>
            <a:r>
              <a:rPr lang="en-GB" sz="24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Holiday Entitlement Current Law: </a:t>
            </a: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5.6 weeks per year. 4 weeks under EU WTD, 1.6 weeks additional leave WTR. Split into leave years.</a:t>
            </a:r>
          </a:p>
          <a:p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4 weeks can’t be carried forward, save for specified circumstances. 1.6 weeks can by agreement.</a:t>
            </a:r>
          </a:p>
          <a:p>
            <a:r>
              <a:rPr lang="en-GB" sz="24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Holiday Pay Current Law: </a:t>
            </a: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4 week entitlement: Normal remuneration (“usual pay”) including commission, bonuses, some types of overtime sufficiently regular. 1.6 weeks can be paid at basic pay rate, subject to contract.</a:t>
            </a:r>
          </a:p>
          <a:p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Not stated which leave taken first in year</a:t>
            </a:r>
          </a:p>
          <a:p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First year – accrue 1/12</a:t>
            </a:r>
            <a:r>
              <a:rPr lang="en-GB" sz="2400" baseline="300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th</a:t>
            </a: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 at start of each month</a:t>
            </a:r>
          </a:p>
          <a:p>
            <a:endParaRPr lang="en-GB" sz="2400" dirty="0">
              <a:solidFill>
                <a:srgbClr val="133080"/>
              </a:solidFill>
              <a:latin typeface="Tahoma"/>
              <a:ea typeface="Tahoma"/>
              <a:cs typeface="Tahoma"/>
            </a:endParaRPr>
          </a:p>
          <a:p>
            <a:endParaRPr lang="en-GB" sz="2400" dirty="0">
              <a:solidFill>
                <a:srgbClr val="133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8A3B-27DB-41C5-9C51-C442B02D5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MS PGothic"/>
              </a:rPr>
              <a:t>Holiday Leave and Pay Proposals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F8C85-07ED-4E11-91EC-4677EA75D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900"/>
              </a:spcAft>
              <a:buFont typeface="Wingdings,Sans-Serif" panose="020B0604020202020204" pitchFamily="34" charset="0"/>
              <a:buChar char="§"/>
            </a:pPr>
            <a:r>
              <a:rPr lang="en-GB" sz="24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Holiday Leave: </a:t>
            </a: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5.6 weeks.  1.6 weeks can be carried over by agreement. Retention of other reasons to carry over – sick, family leave</a:t>
            </a:r>
          </a:p>
          <a:p>
            <a:pPr>
              <a:spcAft>
                <a:spcPts val="900"/>
              </a:spcAft>
              <a:buFont typeface="Wingdings,Sans-Serif" panose="020B0604020202020204" pitchFamily="34" charset="0"/>
              <a:buChar char="§"/>
            </a:pPr>
            <a:r>
              <a:rPr lang="en-GB" sz="24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First year of employment: </a:t>
            </a: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accrue at the end of each pay period under end of first year</a:t>
            </a:r>
            <a:endParaRPr lang="en-US" sz="2400" b="1" dirty="0">
              <a:latin typeface="Tahoma"/>
              <a:ea typeface="+mn-lt"/>
              <a:cs typeface="+mn-lt"/>
            </a:endParaRPr>
          </a:p>
          <a:p>
            <a:pPr>
              <a:spcAft>
                <a:spcPts val="900"/>
              </a:spcAft>
              <a:buFont typeface="Wingdings,Sans-Serif" panose="020B0604020202020204" pitchFamily="34" charset="0"/>
              <a:buChar char="§"/>
            </a:pPr>
            <a:r>
              <a:rPr lang="en-GB" sz="24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Holiday Pay: What is “Normal </a:t>
            </a:r>
            <a:r>
              <a:rPr lang="en-GB" sz="2400" b="1" dirty="0" err="1">
                <a:solidFill>
                  <a:srgbClr val="133080"/>
                </a:solidFill>
                <a:latin typeface="Tahoma"/>
                <a:ea typeface="Tahoma"/>
                <a:cs typeface="Tahoma"/>
              </a:rPr>
              <a:t>Remumeration</a:t>
            </a:r>
            <a:r>
              <a:rPr lang="en-GB" sz="24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 or Pay” </a:t>
            </a: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– consulting on how holiday pay is currently calculated and how they think it should be defined in legislation</a:t>
            </a:r>
          </a:p>
          <a:p>
            <a:pPr>
              <a:spcAft>
                <a:spcPts val="900"/>
              </a:spcAft>
              <a:buFont typeface="Wingdings,Sans-Serif" panose="020B0604020202020204" pitchFamily="34" charset="0"/>
              <a:buChar char="§"/>
            </a:pPr>
            <a:r>
              <a:rPr lang="en-GB" sz="24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“Rolled Up” Holiday Pay: </a:t>
            </a: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give a choice between 52 week reference period or rolled up holiday pay – 12.07%</a:t>
            </a:r>
            <a:endParaRPr lang="en-GB" sz="2400" b="1" dirty="0">
              <a:solidFill>
                <a:srgbClr val="133080"/>
              </a:solidFill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69828488"/>
      </p:ext>
    </p:extLst>
  </p:cSld>
  <p:clrMapOvr>
    <a:masterClrMapping/>
  </p:clrMapOvr>
  <p:transition spd="slow"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TUPE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1359202"/>
            <a:ext cx="7948246" cy="4716478"/>
          </a:xfrm>
        </p:spPr>
        <p:txBody>
          <a:bodyPr/>
          <a:lstStyle/>
          <a:p>
            <a:pPr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Current Law: </a:t>
            </a: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Larger businesses (with more than 10 employees) must arrange for election of employee reps if no trade </a:t>
            </a:r>
            <a:r>
              <a:rPr lang="en-GB" sz="240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union or none </a:t>
            </a: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already in place, even if very small transfer.</a:t>
            </a:r>
          </a:p>
          <a:p>
            <a:pPr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Proposal: </a:t>
            </a: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Businesses with 50 employees or more still be required to arrange elections for worker representatives, if they are not already in place (unless they were involved in a transfer of fewer than 10 employees).</a:t>
            </a:r>
          </a:p>
          <a:p>
            <a:pPr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GB" sz="2400" b="1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What is your experience of TUPE</a:t>
            </a:r>
            <a:r>
              <a:rPr lang="en-GB" sz="2400" dirty="0">
                <a:solidFill>
                  <a:srgbClr val="133080"/>
                </a:solidFill>
                <a:latin typeface="Tahoma"/>
                <a:ea typeface="Tahoma"/>
                <a:cs typeface="Tahoma"/>
              </a:rPr>
              <a:t>? Beyond the proposal how, if at all, could they be improved?</a:t>
            </a:r>
          </a:p>
          <a:p>
            <a:pPr marL="0" indent="0">
              <a:spcAft>
                <a:spcPts val="900"/>
              </a:spcAft>
              <a:buNone/>
            </a:pPr>
            <a:endParaRPr lang="en-GB" sz="2100" dirty="0">
              <a:solidFill>
                <a:srgbClr val="133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88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1359202"/>
            <a:ext cx="7948246" cy="4716478"/>
          </a:xfrm>
        </p:spPr>
        <p:txBody>
          <a:bodyPr/>
          <a:lstStyle/>
          <a:p>
            <a:pPr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</a:rPr>
              <a:t>APSCo meeting with policy advisors 6</a:t>
            </a:r>
            <a:r>
              <a:rPr lang="en-GB" sz="2000" baseline="30000" dirty="0">
                <a:solidFill>
                  <a:srgbClr val="133080"/>
                </a:solidFill>
              </a:rPr>
              <a:t>th</a:t>
            </a:r>
            <a:r>
              <a:rPr lang="en-GB" sz="2000" dirty="0">
                <a:solidFill>
                  <a:srgbClr val="133080"/>
                </a:solidFill>
              </a:rPr>
              <a:t> June</a:t>
            </a:r>
          </a:p>
          <a:p>
            <a:pPr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</a:rPr>
              <a:t>Feed in by email to </a:t>
            </a:r>
            <a:r>
              <a:rPr lang="en-GB" sz="2000" dirty="0">
                <a:solidFill>
                  <a:srgbClr val="133080"/>
                </a:solidFill>
                <a:hlinkClick r:id="rId2"/>
              </a:rPr>
              <a:t>tania.bowers@apsco.org</a:t>
            </a:r>
            <a:r>
              <a:rPr lang="en-GB" sz="2000" dirty="0">
                <a:solidFill>
                  <a:srgbClr val="133080"/>
                </a:solidFill>
              </a:rPr>
              <a:t> – we will be making a written submission</a:t>
            </a:r>
          </a:p>
          <a:p>
            <a:pPr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</a:rPr>
              <a:t>Please make your own submission</a:t>
            </a:r>
          </a:p>
          <a:p>
            <a:pPr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events:</a:t>
            </a:r>
          </a:p>
          <a:p>
            <a:pPr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</a:t>
            </a:r>
            <a:r>
              <a:rPr lang="en-GB" sz="2000" baseline="30000" dirty="0">
                <a:solidFill>
                  <a:srgbClr val="133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GB" sz="2000" dirty="0">
                <a:solidFill>
                  <a:srgbClr val="133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June  Online webinar: Centre for Data Ethics presenting on upcoming AI standards and guidance on complying with current law</a:t>
            </a:r>
          </a:p>
          <a:p>
            <a:pPr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133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GB" sz="2000" baseline="30000" dirty="0">
                <a:solidFill>
                  <a:srgbClr val="133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2000" dirty="0">
                <a:solidFill>
                  <a:srgbClr val="133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July Online meeting: half year Public Policy Representative Group meeting – please register on events page of apsco.org</a:t>
            </a:r>
          </a:p>
          <a:p>
            <a:pPr>
              <a:spcAft>
                <a:spcPts val="900"/>
              </a:spcAft>
              <a:buFont typeface="Wingdings" panose="05000000000000000000" pitchFamily="2" charset="2"/>
              <a:buChar char="§"/>
            </a:pPr>
            <a:endParaRPr lang="en-GB" sz="2400" dirty="0">
              <a:solidFill>
                <a:srgbClr val="133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Aft>
                <a:spcPts val="900"/>
              </a:spcAft>
              <a:buNone/>
            </a:pPr>
            <a:endParaRPr lang="en-GB" sz="2100" dirty="0">
              <a:solidFill>
                <a:srgbClr val="13308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9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DF0835473149BD1C70104947F9B2" ma:contentTypeVersion="16" ma:contentTypeDescription="Create a new document." ma:contentTypeScope="" ma:versionID="0b4b30e470175aac786664a4ed1aa8d6">
  <xsd:schema xmlns:xsd="http://www.w3.org/2001/XMLSchema" xmlns:xs="http://www.w3.org/2001/XMLSchema" xmlns:p="http://schemas.microsoft.com/office/2006/metadata/properties" xmlns:ns2="d44f1cec-f264-49a6-ad6c-5b9be6f85279" xmlns:ns3="55907ef5-b79d-452c-a558-6c0ce32e714f" targetNamespace="http://schemas.microsoft.com/office/2006/metadata/properties" ma:root="true" ma:fieldsID="5b61ed48fe36246587cddd8b8d6994e2" ns2:_="" ns3:_="">
    <xsd:import namespace="d44f1cec-f264-49a6-ad6c-5b9be6f85279"/>
    <xsd:import namespace="55907ef5-b79d-452c-a558-6c0ce32e71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4f1cec-f264-49a6-ad6c-5b9be6f852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be02021-a766-4037-a2c6-9e20f84176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907ef5-b79d-452c-a558-6c0ce32e714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6207840-a057-476e-9ee1-ac7618273870}" ma:internalName="TaxCatchAll" ma:showField="CatchAllData" ma:web="55907ef5-b79d-452c-a558-6c0ce32e71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5907ef5-b79d-452c-a558-6c0ce32e714f" xsi:nil="true"/>
    <lcf76f155ced4ddcb4097134ff3c332f xmlns="d44f1cec-f264-49a6-ad6c-5b9be6f8527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BA4FA86-EBCC-4133-A5A0-C17654F2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D4A665-625A-4A99-ADD8-865D55CB0507}"/>
</file>

<file path=customXml/itemProps3.xml><?xml version="1.0" encoding="utf-8"?>
<ds:datastoreItem xmlns:ds="http://schemas.openxmlformats.org/officeDocument/2006/customXml" ds:itemID="{84D2839E-753A-4946-94E8-F5084538C03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55907ef5-b79d-452c-a558-6c0ce32e714f"/>
    <ds:schemaRef ds:uri="d44f1cec-f264-49a6-ad6c-5b9be6f8527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716</Words>
  <Application>Microsoft Office PowerPoint</Application>
  <PresentationFormat>On-screen Show (4:3)</PresentationFormat>
  <Paragraphs>52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Arial Rounded MT Bold</vt:lpstr>
      <vt:lpstr>Calibri</vt:lpstr>
      <vt:lpstr>Tahoma</vt:lpstr>
      <vt:lpstr>Wingdings</vt:lpstr>
      <vt:lpstr>Wingdings,Sans-Serif</vt:lpstr>
      <vt:lpstr>Office Theme</vt:lpstr>
      <vt:lpstr>1_Custom Design</vt:lpstr>
      <vt:lpstr>2_Custom Design</vt:lpstr>
      <vt:lpstr>3_Custom Design</vt:lpstr>
      <vt:lpstr>4_Custom Design</vt:lpstr>
      <vt:lpstr>5_Custom Design</vt:lpstr>
      <vt:lpstr>DBT Retained EU Employment Law Consultation April-July 2023</vt:lpstr>
      <vt:lpstr>Agenda</vt:lpstr>
      <vt:lpstr>Areas under Consultation</vt:lpstr>
      <vt:lpstr>Summary of Changes</vt:lpstr>
      <vt:lpstr>Reducing Record Keeping Requirements</vt:lpstr>
      <vt:lpstr>Holiday Pay and Entitlement Reform</vt:lpstr>
      <vt:lpstr>Holiday Leave and Pay Proposals</vt:lpstr>
      <vt:lpstr>TUPE</vt:lpstr>
      <vt:lpstr>Next Steps</vt:lpstr>
      <vt:lpstr>Thank you tania.bowers@apsco.org </vt:lpstr>
    </vt:vector>
  </TitlesOfParts>
  <Company>2UFD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Capitalising on the Global Trends for Recruitment</dc:title>
  <dc:creator>Ian Highland</dc:creator>
  <cp:lastModifiedBy>Tania Bowers</cp:lastModifiedBy>
  <cp:revision>177</cp:revision>
  <cp:lastPrinted>2020-01-14T14:26:41Z</cp:lastPrinted>
  <dcterms:created xsi:type="dcterms:W3CDTF">2014-09-03T09:57:38Z</dcterms:created>
  <dcterms:modified xsi:type="dcterms:W3CDTF">2023-05-30T11:24:22Z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0x01010002D2DF0835473149BD1C70104947F9B2</vt:lpwstr>
  </property>
  <property fmtid="{D5CDD505-2E9C-101B-9397-08002B2CF9AE}" pid="3" name="AuthorIds_UIVersion_12288">
    <vt:lpwstr>15</vt:lpwstr>
  </property>
  <property fmtid="{D5CDD505-2E9C-101B-9397-08002B2CF9AE}" pid="4" name="MediaServiceImageTags">
    <vt:lpwstr/>
  </property>
</Properties>
</file>